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6" r:id="rId2"/>
    <p:sldId id="286" r:id="rId3"/>
    <p:sldId id="281" r:id="rId4"/>
    <p:sldId id="282" r:id="rId5"/>
    <p:sldId id="285" r:id="rId6"/>
    <p:sldId id="287" r:id="rId7"/>
    <p:sldId id="288" r:id="rId8"/>
    <p:sldId id="289" r:id="rId9"/>
    <p:sldId id="291" r:id="rId10"/>
    <p:sldId id="290" r:id="rId11"/>
    <p:sldId id="292" r:id="rId12"/>
    <p:sldId id="257" r:id="rId13"/>
    <p:sldId id="259" r:id="rId14"/>
    <p:sldId id="299" r:id="rId15"/>
    <p:sldId id="294" r:id="rId16"/>
    <p:sldId id="295" r:id="rId17"/>
    <p:sldId id="296" r:id="rId18"/>
    <p:sldId id="297" r:id="rId19"/>
    <p:sldId id="262" r:id="rId20"/>
    <p:sldId id="264" r:id="rId21"/>
    <p:sldId id="270" r:id="rId22"/>
    <p:sldId id="275" r:id="rId23"/>
    <p:sldId id="276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11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1D2F37-147C-4BDA-A3E7-340F8943D3B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482B21CB-2CF3-453D-B0EC-F2ED98C3464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83B590-405D-42D4-B3E4-604E2C1A3650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25971-0887-4593-BD59-6665609FEF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90B83-A194-4112-8448-D712362EF41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4A010-A760-4FE0-86FB-C10E628F29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BB06-8D06-4FF6-9F07-E61DA74CC9F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26E1A-2B82-41A5-A0ED-37471B03978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3680-5F2E-458E-B5FC-AC582289505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F2BEA-D223-45F6-B20B-83E80FD93F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CEDD34-DE6A-4001-909C-33AEB5AC8E2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FA70A-321F-4F45-86EF-5F686A9E5C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8B93-4A54-4074-A07E-4FCED7DB9868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8A93A-70AF-4726-B092-0B8AB5C404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A980CF-FD3F-4935-BD8F-C719F5749EA6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FB883-DA7A-4DDA-9D32-B646D15B672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83C63-1AE3-48BE-8795-34D9ACE0018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D3DC9-85E6-4C3E-8C55-AE4388ABE1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8CC14F-4FA2-4EA4-83C9-BABB8876A871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D1041-CA20-4C71-824F-B09F93AD6B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F6E5EB-59CD-45A6-9CEE-15F1B1FA2B23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61F56-D526-405E-9AEE-36A2BE29E86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5C264E-C26F-4F12-9DE5-FD97E2940402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97806-4FC1-4756-9E86-212E2503E3D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4BD2739-6C77-4ACE-A781-0B13991E120E}" type="datetimeFigureOut">
              <a:rPr lang="ru-RU"/>
              <a:pPr>
                <a:defRPr/>
              </a:pPr>
              <a:t>14.01.2019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  <a:latin typeface="Corbel" pitchFamily="34" charset="0"/>
              </a:defRPr>
            </a:lvl1pPr>
          </a:lstStyle>
          <a:p>
            <a:fld id="{551B3395-DE7D-4C7F-B008-718D7DB66EE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8" r:id="rId2"/>
    <p:sldLayoutId id="2147483754" r:id="rId3"/>
    <p:sldLayoutId id="2147483749" r:id="rId4"/>
    <p:sldLayoutId id="2147483755" r:id="rId5"/>
    <p:sldLayoutId id="2147483750" r:id="rId6"/>
    <p:sldLayoutId id="2147483756" r:id="rId7"/>
    <p:sldLayoutId id="2147483757" r:id="rId8"/>
    <p:sldLayoutId id="2147483758" r:id="rId9"/>
    <p:sldLayoutId id="2147483751" r:id="rId10"/>
    <p:sldLayoutId id="21474837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63" y="714375"/>
            <a:ext cx="7050087" cy="18573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3"/>
                </a:solidFill>
              </a:rPr>
              <a:t>Районированные и перспективные сорта </a:t>
            </a:r>
            <a:br>
              <a:rPr lang="ru-RU" b="1" i="1" dirty="0" smtClean="0">
                <a:solidFill>
                  <a:schemeClr val="accent3"/>
                </a:solidFill>
              </a:rPr>
            </a:br>
            <a:r>
              <a:rPr lang="ru-RU" b="1" i="1" dirty="0" smtClean="0">
                <a:solidFill>
                  <a:schemeClr val="accent3"/>
                </a:solidFill>
              </a:rPr>
              <a:t>плодово-ягодных культур</a:t>
            </a:r>
            <a:endParaRPr lang="ru-RU" b="1" i="1" dirty="0"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3571875"/>
            <a:ext cx="7407275" cy="15001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accent5"/>
                </a:solidFill>
              </a:rPr>
              <a:t>Кировский плодово-ягодный </a:t>
            </a:r>
            <a:r>
              <a:rPr lang="ru-RU" b="1" i="1" dirty="0" err="1" smtClean="0">
                <a:solidFill>
                  <a:schemeClr val="accent5"/>
                </a:solidFill>
              </a:rPr>
              <a:t>госсортоучасток</a:t>
            </a:r>
            <a:endParaRPr lang="ru-RU" b="1" i="1" dirty="0" smtClean="0">
              <a:solidFill>
                <a:schemeClr val="accent5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>
                <a:solidFill>
                  <a:schemeClr val="accent5"/>
                </a:solidFill>
              </a:rPr>
              <a:t>Заведующий </a:t>
            </a:r>
            <a:r>
              <a:rPr lang="ru-RU" b="1" i="1" dirty="0" err="1" smtClean="0">
                <a:solidFill>
                  <a:schemeClr val="accent5"/>
                </a:solidFill>
              </a:rPr>
              <a:t>Паладич</a:t>
            </a:r>
            <a:r>
              <a:rPr lang="ru-RU" b="1" i="1" dirty="0" smtClean="0">
                <a:solidFill>
                  <a:schemeClr val="accent5"/>
                </a:solidFill>
              </a:rPr>
              <a:t> Александр Александрович</a:t>
            </a:r>
            <a:endParaRPr lang="ru-RU" b="1" i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225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Груша </a:t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/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сорт </a:t>
            </a:r>
            <a:r>
              <a:rPr lang="ru-RU" b="1" i="1" dirty="0" err="1" smtClean="0">
                <a:solidFill>
                  <a:schemeClr val="accent4">
                    <a:lumMod val="75000"/>
                  </a:schemeClr>
                </a:solidFill>
                <a:effectLst/>
              </a:rPr>
              <a:t>Гвидон</a:t>
            </a:r>
            <a:endParaRPr lang="ru-RU" b="1" i="1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18435" name="Picture 2" descr="G:\DCIM\102NIKON\DSCN36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1857375"/>
            <a:ext cx="3500437" cy="3786188"/>
          </a:xfrm>
        </p:spPr>
      </p:pic>
      <p:pic>
        <p:nvPicPr>
          <p:cNvPr id="18436" name="Picture 3" descr="G:\DCIM\102NIKON\DSCN36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857375"/>
            <a:ext cx="4038600" cy="37861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1563" y="571500"/>
            <a:ext cx="7586662" cy="55721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u="sng" dirty="0" smtClean="0">
                <a:solidFill>
                  <a:schemeClr val="accent3"/>
                </a:solidFill>
              </a:rPr>
              <a:t/>
            </a:r>
            <a:br>
              <a:rPr lang="ru-RU" sz="3600" b="1" i="1" u="sng" dirty="0" smtClean="0">
                <a:solidFill>
                  <a:schemeClr val="accent3"/>
                </a:solidFill>
              </a:rPr>
            </a:br>
            <a:r>
              <a:rPr lang="ru-RU" sz="3600" b="1" i="1" u="sng" dirty="0" smtClean="0">
                <a:solidFill>
                  <a:srgbClr val="C00000"/>
                </a:solidFill>
              </a:rPr>
              <a:t>Перспективные сорта </a:t>
            </a:r>
            <a:br>
              <a:rPr lang="ru-RU" sz="3600" b="1" i="1" u="sng" dirty="0" smtClean="0">
                <a:solidFill>
                  <a:srgbClr val="C00000"/>
                </a:solidFill>
              </a:rPr>
            </a:br>
            <a:r>
              <a:rPr lang="ru-RU" sz="3600" b="1" i="1" u="sng" dirty="0" smtClean="0">
                <a:solidFill>
                  <a:srgbClr val="C00000"/>
                </a:solidFill>
              </a:rPr>
              <a:t>ягодных культур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Смородина черная </a:t>
            </a:r>
            <a:r>
              <a:rPr lang="ru-RU" sz="3600" b="1" i="1" dirty="0" err="1" smtClean="0">
                <a:solidFill>
                  <a:srgbClr val="002060"/>
                </a:solidFill>
              </a:rPr>
              <a:t>Шаганэ</a:t>
            </a:r>
            <a:r>
              <a:rPr lang="ru-RU" sz="3600" b="1" i="1" dirty="0" smtClean="0">
                <a:solidFill>
                  <a:srgbClr val="002060"/>
                </a:solidFill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Жимолость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smtClean="0">
                <a:solidFill>
                  <a:srgbClr val="7030A0"/>
                </a:solidFill>
              </a:rPr>
              <a:t>Флагман</a:t>
            </a:r>
            <a:r>
              <a:rPr lang="ru-RU" sz="3600" b="1" i="1" dirty="0" smtClean="0">
                <a:solidFill>
                  <a:srgbClr val="C00000"/>
                </a:solidFill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Смородина красная </a:t>
            </a:r>
            <a:r>
              <a:rPr lang="ru-RU" sz="3600" b="1" i="1" dirty="0" smtClean="0">
                <a:solidFill>
                  <a:srgbClr val="C00000"/>
                </a:solidFill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3600" b="1" i="1" dirty="0" err="1" smtClean="0">
                <a:solidFill>
                  <a:srgbClr val="FF0000"/>
                </a:solidFill>
              </a:rPr>
              <a:t>Капитолина</a:t>
            </a:r>
            <a:r>
              <a:rPr lang="ru-RU" sz="3600" b="1" i="1" dirty="0" smtClean="0"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Йота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Бета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Ильинка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225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Обрезка малины</a:t>
            </a:r>
            <a:b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 25июля-5 августа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483" name="Picture 2" descr="G:\DCIM\100NIKON\DSCN31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66938" y="1584325"/>
            <a:ext cx="6035675" cy="45275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0112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</a:rPr>
              <a:t>Результат обрезки </a:t>
            </a:r>
            <a:endParaRPr lang="ru-RU" sz="4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1507" name="Picture 2" descr="G:\DCIM\100NIKON\DSCN32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66938" y="1584325"/>
            <a:ext cx="6035675" cy="45275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DCIM\100NIKON\DSCN3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9775" y="-2459038"/>
            <a:ext cx="15703550" cy="1177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3555" name="Picture 2" descr="G:\DCIM\100NIKON\DSCN3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9775" y="-2459038"/>
            <a:ext cx="15703550" cy="1177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8875" y="-142875"/>
            <a:ext cx="21797963" cy="1165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DCIM\100NIKON\DSCN32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9775" y="-2459038"/>
            <a:ext cx="15703550" cy="1177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1214438"/>
            <a:ext cx="7499350" cy="37861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C00000"/>
                </a:solidFill>
              </a:rPr>
              <a:t>Районированные сорта ягодных культур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endParaRPr lang="ru-RU" sz="4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Земляника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сорт Виола </a:t>
            </a:r>
            <a:r>
              <a:rPr lang="ru-RU" sz="2800" b="1" i="1" dirty="0" smtClean="0">
                <a:solidFill>
                  <a:srgbClr val="FF0000"/>
                </a:solidFill>
              </a:rPr>
              <a:t>год районирования 2017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7651" name="Picture 2" descr="G:\DCIM\100NIKON\DSCN32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2143125"/>
            <a:ext cx="4021137" cy="3643313"/>
          </a:xfrm>
        </p:spPr>
      </p:pic>
      <p:pic>
        <p:nvPicPr>
          <p:cNvPr id="27652" name="Picture 3" descr="G:\DCIM\100NIKON\DSCN32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214563"/>
            <a:ext cx="3657600" cy="36433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3000" y="642938"/>
            <a:ext cx="7543800" cy="38576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3"/>
                </a:solidFill>
              </a:rPr>
              <a:t>Сорта, предлагаемые к районированию </a:t>
            </a:r>
            <a:br>
              <a:rPr lang="ru-RU" b="1" i="1" dirty="0" smtClean="0">
                <a:solidFill>
                  <a:schemeClr val="accent3"/>
                </a:solidFill>
              </a:rPr>
            </a:br>
            <a:r>
              <a:rPr lang="ru-RU" b="1" i="1" dirty="0" smtClean="0">
                <a:solidFill>
                  <a:schemeClr val="accent3"/>
                </a:solidFill>
              </a:rPr>
              <a:t>по Кировской области </a:t>
            </a:r>
            <a:br>
              <a:rPr lang="ru-RU" b="1" i="1" dirty="0" smtClean="0">
                <a:solidFill>
                  <a:schemeClr val="accent3"/>
                </a:solidFill>
              </a:rPr>
            </a:br>
            <a:r>
              <a:rPr lang="ru-RU" b="1" i="1" dirty="0" smtClean="0">
                <a:solidFill>
                  <a:schemeClr val="accent3"/>
                </a:solidFill>
              </a:rPr>
              <a:t>с 2019 года</a:t>
            </a:r>
            <a:endParaRPr lang="ru-RU" b="1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Земляника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сорт Дуэт  </a:t>
            </a:r>
            <a:r>
              <a:rPr lang="ru-RU" sz="2800" b="1" i="1" dirty="0" smtClean="0">
                <a:solidFill>
                  <a:srgbClr val="FF0000"/>
                </a:solidFill>
              </a:rPr>
              <a:t>год районирования  2018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8675" name="Picture 3" descr="G:\DCIM\100NIKON\DSCN32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5100" y="2143125"/>
            <a:ext cx="3657600" cy="3429000"/>
          </a:xfrm>
        </p:spPr>
      </p:pic>
      <p:pic>
        <p:nvPicPr>
          <p:cNvPr id="28676" name="Picture 2" descr="G:\DCIM\100NIKON\DSCN3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143125"/>
            <a:ext cx="3657600" cy="3429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Малина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сорт Антарес</a:t>
            </a:r>
            <a:r>
              <a:rPr lang="ru-RU" sz="2800" b="1" i="1" dirty="0" smtClean="0">
                <a:solidFill>
                  <a:srgbClr val="C00000"/>
                </a:solidFill>
              </a:rPr>
              <a:t> год районирования 2018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29699" name="Picture 2" descr="G:\DCIM\100NIKON\DSCN32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2071688"/>
            <a:ext cx="4021138" cy="3357562"/>
          </a:xfrm>
        </p:spPr>
      </p:pic>
      <p:pic>
        <p:nvPicPr>
          <p:cNvPr id="29700" name="Picture 2" descr="F:\Малина\Антарес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143125"/>
            <a:ext cx="3657600" cy="33575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Малина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сорт Ванда </a:t>
            </a:r>
            <a:r>
              <a:rPr lang="ru-RU" sz="2800" b="1" i="1" dirty="0" smtClean="0">
                <a:solidFill>
                  <a:srgbClr val="C00000"/>
                </a:solidFill>
              </a:rPr>
              <a:t>год районирования 2017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0723" name="Picture 2" descr="F:\Малина\Ванда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2071688"/>
            <a:ext cx="4092575" cy="3500437"/>
          </a:xfrm>
        </p:spPr>
      </p:pic>
      <p:pic>
        <p:nvPicPr>
          <p:cNvPr id="30724" name="Picture 3" descr="F:\Малина\Ванда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071688"/>
            <a:ext cx="3657600" cy="35004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Малина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сорт Лель </a:t>
            </a:r>
            <a:r>
              <a:rPr lang="ru-RU" sz="2800" b="1" i="1" dirty="0" smtClean="0">
                <a:solidFill>
                  <a:srgbClr val="C00000"/>
                </a:solidFill>
              </a:rPr>
              <a:t>год районирования 2015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1747" name="Picture 2" descr="F:\Малина\лель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2357438"/>
            <a:ext cx="3949700" cy="3298825"/>
          </a:xfrm>
        </p:spPr>
      </p:pic>
      <p:pic>
        <p:nvPicPr>
          <p:cNvPr id="31748" name="Picture 3" descr="F:\Малина\Лель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357438"/>
            <a:ext cx="3657600" cy="335756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Смородина черная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сорт Шаман </a:t>
            </a:r>
            <a:r>
              <a:rPr lang="ru-RU" sz="3100" i="1" dirty="0" smtClean="0">
                <a:solidFill>
                  <a:srgbClr val="002060"/>
                </a:solidFill>
              </a:rPr>
              <a:t>год районирования 2018</a:t>
            </a:r>
            <a:endParaRPr lang="ru-RU" sz="3100" i="1" dirty="0">
              <a:solidFill>
                <a:srgbClr val="002060"/>
              </a:solidFill>
            </a:endParaRPr>
          </a:p>
        </p:txBody>
      </p:sp>
      <p:pic>
        <p:nvPicPr>
          <p:cNvPr id="32771" name="Picture 2" descr="F:\Смородина\Шаман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2071688"/>
            <a:ext cx="3657600" cy="3857625"/>
          </a:xfrm>
        </p:spPr>
      </p:pic>
      <p:pic>
        <p:nvPicPr>
          <p:cNvPr id="32772" name="Picture 3" descr="F:\Смородина\Шаман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143125"/>
            <a:ext cx="3657600" cy="38576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Смородина черная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сорт Аркадия </a:t>
            </a:r>
            <a:r>
              <a:rPr lang="ru-RU" sz="2800" b="1" i="1" dirty="0" smtClean="0">
                <a:solidFill>
                  <a:srgbClr val="002060"/>
                </a:solidFill>
              </a:rPr>
              <a:t>год районирования  2010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3795" name="Picture 2" descr="F:\Смородина\Аркадия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2071688"/>
            <a:ext cx="4021137" cy="3571875"/>
          </a:xfrm>
        </p:spPr>
      </p:pic>
      <p:pic>
        <p:nvPicPr>
          <p:cNvPr id="33796" name="Picture 3" descr="F:\Смородина\Аркадия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071688"/>
            <a:ext cx="3657600" cy="357187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6541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2060"/>
                </a:solidFill>
              </a:rPr>
              <a:t>Смородина черная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 сорт Добрый Джинн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 год районирования 2013</a:t>
            </a:r>
            <a:endParaRPr lang="ru-RU" sz="3100" b="1" i="1" dirty="0">
              <a:solidFill>
                <a:srgbClr val="002060"/>
              </a:solidFill>
            </a:endParaRPr>
          </a:p>
        </p:txBody>
      </p:sp>
      <p:pic>
        <p:nvPicPr>
          <p:cNvPr id="34819" name="Picture 3" descr="F:\Смородина\Вымпел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2484438"/>
            <a:ext cx="3949700" cy="3302000"/>
          </a:xfrm>
        </p:spPr>
      </p:pic>
      <p:pic>
        <p:nvPicPr>
          <p:cNvPr id="34820" name="Picture 4" descr="F:\Смородина\Вымпел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484438"/>
            <a:ext cx="3657600" cy="3302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3"/>
                </a:solidFill>
              </a:rPr>
              <a:t>Малина </a:t>
            </a:r>
            <a:br>
              <a:rPr lang="ru-RU" b="1" i="1" dirty="0" smtClean="0">
                <a:solidFill>
                  <a:schemeClr val="accent3"/>
                </a:solidFill>
              </a:rPr>
            </a:br>
            <a:r>
              <a:rPr lang="ru-RU" b="1" i="1" dirty="0" smtClean="0">
                <a:solidFill>
                  <a:schemeClr val="accent3"/>
                </a:solidFill>
              </a:rPr>
              <a:t>сорт Алая россыпь</a:t>
            </a:r>
            <a:endParaRPr lang="ru-RU" b="1" i="1" dirty="0">
              <a:solidFill>
                <a:schemeClr val="accent3"/>
              </a:solidFill>
            </a:endParaRPr>
          </a:p>
        </p:txBody>
      </p:sp>
      <p:pic>
        <p:nvPicPr>
          <p:cNvPr id="11267" name="Picture 2" descr="F:\Малина\Муза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928813"/>
            <a:ext cx="3929063" cy="3751262"/>
          </a:xfrm>
        </p:spPr>
      </p:pic>
      <p:pic>
        <p:nvPicPr>
          <p:cNvPr id="11268" name="Picture 3" descr="F:\Малина\Муза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57813" y="1857375"/>
            <a:ext cx="3324225" cy="37147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3"/>
                </a:solidFill>
              </a:rPr>
              <a:t>Малина </a:t>
            </a:r>
            <a:br>
              <a:rPr lang="ru-RU" b="1" i="1" dirty="0" smtClean="0">
                <a:solidFill>
                  <a:schemeClr val="accent3"/>
                </a:solidFill>
              </a:rPr>
            </a:br>
            <a:r>
              <a:rPr lang="ru-RU" b="1" i="1" dirty="0" smtClean="0">
                <a:solidFill>
                  <a:schemeClr val="accent3"/>
                </a:solidFill>
              </a:rPr>
              <a:t>сорт Гусар</a:t>
            </a:r>
            <a:endParaRPr lang="ru-RU" b="1" i="1" dirty="0">
              <a:solidFill>
                <a:schemeClr val="accent3"/>
              </a:solidFill>
            </a:endParaRPr>
          </a:p>
        </p:txBody>
      </p:sp>
      <p:pic>
        <p:nvPicPr>
          <p:cNvPr id="12291" name="Picture 2" descr="F:\Малина\Гусар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1857375"/>
            <a:ext cx="4038600" cy="3929063"/>
          </a:xfrm>
        </p:spPr>
      </p:pic>
      <p:pic>
        <p:nvPicPr>
          <p:cNvPr id="12292" name="Picture 3" descr="F:\Малина\Гусар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0" y="2000250"/>
            <a:ext cx="3790950" cy="38576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Смородина черная 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сорт Удалец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5" name="Picture 2" descr="F:\Смородина\Удалец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928813"/>
            <a:ext cx="3324225" cy="3929062"/>
          </a:xfrm>
        </p:spPr>
      </p:pic>
      <p:pic>
        <p:nvPicPr>
          <p:cNvPr id="13316" name="Picture 3" descr="F:\Смородина\Удалец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000250"/>
            <a:ext cx="4038600" cy="38147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3000" y="1214438"/>
            <a:ext cx="7543800" cy="25717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3"/>
                </a:solidFill>
              </a:rPr>
              <a:t>Перспективные сорта</a:t>
            </a:r>
            <a:br>
              <a:rPr lang="ru-RU" b="1" i="1" dirty="0" smtClean="0">
                <a:solidFill>
                  <a:schemeClr val="accent3"/>
                </a:solidFill>
              </a:rPr>
            </a:br>
            <a:r>
              <a:rPr lang="ru-RU" b="1" i="1" dirty="0" smtClean="0">
                <a:solidFill>
                  <a:schemeClr val="accent3"/>
                </a:solidFill>
              </a:rPr>
              <a:t> плодово-ягодных культур </a:t>
            </a:r>
            <a:br>
              <a:rPr lang="ru-RU" b="1" i="1" dirty="0" smtClean="0">
                <a:solidFill>
                  <a:schemeClr val="accent3"/>
                </a:solidFill>
              </a:rPr>
            </a:br>
            <a:r>
              <a:rPr lang="ru-RU" b="1" i="1" dirty="0" smtClean="0">
                <a:solidFill>
                  <a:schemeClr val="accent3"/>
                </a:solidFill>
              </a:rPr>
              <a:t>для Кировской области</a:t>
            </a:r>
            <a:endParaRPr lang="ru-RU" b="1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Земляника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сорт Акварель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5363" name="Picture 2" descr="G:\DCIM\100NIKON\DSCN32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2214563"/>
            <a:ext cx="4021137" cy="3357562"/>
          </a:xfrm>
        </p:spPr>
      </p:pic>
      <p:pic>
        <p:nvPicPr>
          <p:cNvPr id="15364" name="Picture 3" descr="G:\DCIM\100NIKON\DSCN32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214563"/>
            <a:ext cx="3657600" cy="33575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225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Земляника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сорт  </a:t>
            </a:r>
            <a:r>
              <a:rPr lang="ru-RU" b="1" i="1" dirty="0" err="1" smtClean="0">
                <a:solidFill>
                  <a:srgbClr val="FF0000"/>
                </a:solidFill>
              </a:rPr>
              <a:t>Италмас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6387" name="Picture 2" descr="G:\DCIM\100NIKON\DSCN32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2143125"/>
            <a:ext cx="4021137" cy="3571875"/>
          </a:xfrm>
        </p:spPr>
      </p:pic>
      <p:pic>
        <p:nvPicPr>
          <p:cNvPr id="16388" name="Picture 3" descr="G:\DCIM\100NIKON\DSCN32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143125"/>
            <a:ext cx="3657600" cy="364331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Смородина черная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сорт Вымпел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7411" name="Picture 2" descr="F:\Смородина\Вымпел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2071688"/>
            <a:ext cx="3949700" cy="3643312"/>
          </a:xfrm>
        </p:spPr>
      </p:pic>
      <p:pic>
        <p:nvPicPr>
          <p:cNvPr id="17412" name="Picture 3" descr="F:\Смородина\Вымпел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4938" y="2143125"/>
            <a:ext cx="3714750" cy="3500438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292</TotalTime>
  <Words>46</Words>
  <Application>Microsoft Office PowerPoint</Application>
  <PresentationFormat>Экран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Corbel</vt:lpstr>
      <vt:lpstr>Wingdings 2</vt:lpstr>
      <vt:lpstr>Verdana</vt:lpstr>
      <vt:lpstr>Calibri</vt:lpstr>
      <vt:lpstr>Gill Sans MT</vt:lpstr>
      <vt:lpstr>Солнцестояние</vt:lpstr>
      <vt:lpstr>Районированные и перспективные сорта  плодово-ягодных культур</vt:lpstr>
      <vt:lpstr>Сорта, предлагаемые к районированию  по Кировской области  с 2019 года</vt:lpstr>
      <vt:lpstr>Малина  сорт Алая россыпь</vt:lpstr>
      <vt:lpstr>Малина  сорт Гусар</vt:lpstr>
      <vt:lpstr>Смородина черная  сорт Удалец</vt:lpstr>
      <vt:lpstr>Перспективные сорта  плодово-ягодных культур  для Кировской области</vt:lpstr>
      <vt:lpstr>Земляника сорт Акварель</vt:lpstr>
      <vt:lpstr>Земляника сорт  Италмас</vt:lpstr>
      <vt:lpstr>Смородина черная  сорт Вымпел</vt:lpstr>
      <vt:lpstr>Груша  сорт Гвидон</vt:lpstr>
      <vt:lpstr> Перспективные сорта  ягодных культур Смородина черная Шаганэ Жимолость Флагман Смородина красная  Капитолина Йота Бета Ильинка </vt:lpstr>
      <vt:lpstr>Обрезка малины  25июля-5 августа</vt:lpstr>
      <vt:lpstr>Результат обрезки </vt:lpstr>
      <vt:lpstr>Слайд 14</vt:lpstr>
      <vt:lpstr>Слайд 15</vt:lpstr>
      <vt:lpstr>Слайд 16</vt:lpstr>
      <vt:lpstr>Слайд 17</vt:lpstr>
      <vt:lpstr>Районированные сорта ягодных культур </vt:lpstr>
      <vt:lpstr>Земляника  сорт Виола год районирования 2017</vt:lpstr>
      <vt:lpstr>Земляника  сорт Дуэт  год районирования  2018</vt:lpstr>
      <vt:lpstr>Малина сорт Антарес год районирования 2018</vt:lpstr>
      <vt:lpstr>Малина  сорт Ванда год районирования 2017</vt:lpstr>
      <vt:lpstr>Малина  сорт Лель год районирования 2015</vt:lpstr>
      <vt:lpstr>Смородина черная  сорт Шаман год районирования 2018</vt:lpstr>
      <vt:lpstr>Смородина черная  сорт Аркадия год районирования  2010</vt:lpstr>
      <vt:lpstr>Смородина черная  сорт Добрый Джинн  год районирования 2013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Районированные и перспективные сорта плодово-ягодных культур.</dc:title>
  <dc:creator>User</dc:creator>
  <cp:lastModifiedBy>Ustugova</cp:lastModifiedBy>
  <cp:revision>30</cp:revision>
  <dcterms:created xsi:type="dcterms:W3CDTF">2018-11-24T06:39:29Z</dcterms:created>
  <dcterms:modified xsi:type="dcterms:W3CDTF">2019-01-14T13:41:17Z</dcterms:modified>
</cp:coreProperties>
</file>