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58" r:id="rId5"/>
    <p:sldId id="276" r:id="rId6"/>
    <p:sldId id="280" r:id="rId7"/>
    <p:sldId id="270" r:id="rId8"/>
    <p:sldId id="277" r:id="rId9"/>
    <p:sldId id="281" r:id="rId10"/>
    <p:sldId id="283" r:id="rId11"/>
    <p:sldId id="284" r:id="rId12"/>
    <p:sldId id="282" r:id="rId13"/>
    <p:sldId id="28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E77AA-8BFD-423B-8017-4BB3B014B5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72CC6-73AA-4EFC-BE44-726F0C2EF32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Федеральные</a:t>
          </a:r>
          <a:r>
            <a:rPr lang="ru-RU" b="1" dirty="0" smtClean="0"/>
            <a:t> НПА </a:t>
          </a:r>
          <a:endParaRPr lang="ru-RU" dirty="0"/>
        </a:p>
      </dgm:t>
    </dgm:pt>
    <dgm:pt modelId="{6F3AE99B-3531-4495-BD78-DB127BA7A03B}" type="parTrans" cxnId="{2606AC43-E0CF-450C-877F-EEE38B6121D8}">
      <dgm:prSet/>
      <dgm:spPr/>
      <dgm:t>
        <a:bodyPr/>
        <a:lstStyle/>
        <a:p>
          <a:endParaRPr lang="ru-RU"/>
        </a:p>
      </dgm:t>
    </dgm:pt>
    <dgm:pt modelId="{D5B42ED6-7FC9-42F0-9774-D9171CD3A746}" type="sibTrans" cxnId="{2606AC43-E0CF-450C-877F-EEE38B6121D8}">
      <dgm:prSet/>
      <dgm:spPr/>
      <dgm:t>
        <a:bodyPr/>
        <a:lstStyle/>
        <a:p>
          <a:endParaRPr lang="ru-RU"/>
        </a:p>
      </dgm:t>
    </dgm:pt>
    <dgm:pt modelId="{BA230E77-75EE-4C63-9DCF-B69A4DA5D8E2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Постановление Правительства Российской Федерации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продовольствия»</a:t>
          </a:r>
          <a:endParaRPr lang="ru-RU" dirty="0"/>
        </a:p>
      </dgm:t>
    </dgm:pt>
    <dgm:pt modelId="{0C7D2457-0787-4A5F-8B4F-0ED7410F6FCB}" type="parTrans" cxnId="{490E7BD9-167A-4994-BCAB-F53CFF1449DC}">
      <dgm:prSet/>
      <dgm:spPr/>
      <dgm:t>
        <a:bodyPr/>
        <a:lstStyle/>
        <a:p>
          <a:endParaRPr lang="ru-RU"/>
        </a:p>
      </dgm:t>
    </dgm:pt>
    <dgm:pt modelId="{9DE041AB-D208-4B35-B88D-C2E428576DCC}" type="sibTrans" cxnId="{490E7BD9-167A-4994-BCAB-F53CFF1449DC}">
      <dgm:prSet/>
      <dgm:spPr/>
      <dgm:t>
        <a:bodyPr/>
        <a:lstStyle/>
        <a:p>
          <a:endParaRPr lang="ru-RU"/>
        </a:p>
      </dgm:t>
    </dgm:pt>
    <dgm:pt modelId="{FBAE1007-3FAF-44EE-9147-7B6A3282520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Региональные НПА </a:t>
          </a:r>
          <a:endParaRPr lang="ru-RU" dirty="0"/>
        </a:p>
      </dgm:t>
    </dgm:pt>
    <dgm:pt modelId="{5896C490-2C7B-4CD1-A723-BE1357E58391}" type="parTrans" cxnId="{72E8CF43-6287-409D-9E68-EA4CF54B02CF}">
      <dgm:prSet/>
      <dgm:spPr/>
      <dgm:t>
        <a:bodyPr/>
        <a:lstStyle/>
        <a:p>
          <a:endParaRPr lang="ru-RU"/>
        </a:p>
      </dgm:t>
    </dgm:pt>
    <dgm:pt modelId="{2A00D820-45CA-4A1B-8EE1-A495A0EE372B}" type="sibTrans" cxnId="{72E8CF43-6287-409D-9E68-EA4CF54B02CF}">
      <dgm:prSet/>
      <dgm:spPr/>
      <dgm:t>
        <a:bodyPr/>
        <a:lstStyle/>
        <a:p>
          <a:endParaRPr lang="ru-RU"/>
        </a:p>
      </dgm:t>
    </dgm:pt>
    <dgm:pt modelId="{ED952875-6D18-4DD3-A2E1-EE1B91279AC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 </a:t>
          </a:r>
          <a:endParaRPr lang="ru-RU" dirty="0"/>
        </a:p>
      </dgm:t>
    </dgm:pt>
    <dgm:pt modelId="{339DB5CE-A077-49E8-B5CA-7C4C680B46CD}" type="parTrans" cxnId="{C60D7172-2FF4-4E07-975C-DBCECA49DE1E}">
      <dgm:prSet/>
      <dgm:spPr/>
      <dgm:t>
        <a:bodyPr/>
        <a:lstStyle/>
        <a:p>
          <a:endParaRPr lang="ru-RU"/>
        </a:p>
      </dgm:t>
    </dgm:pt>
    <dgm:pt modelId="{EB17CE55-4205-4341-8148-D0DDB4CB8B5D}" type="sibTrans" cxnId="{C60D7172-2FF4-4E07-975C-DBCECA49DE1E}">
      <dgm:prSet/>
      <dgm:spPr/>
      <dgm:t>
        <a:bodyPr/>
        <a:lstStyle/>
        <a:p>
          <a:endParaRPr lang="ru-RU"/>
        </a:p>
      </dgm:t>
    </dgm:pt>
    <dgm:pt modelId="{DE864D25-590B-4F99-B014-C694D22EFA62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Постановление Правительства Кировской области от 23.05.2019 №255-П «О предоставлении крестьянским (фермерским) хозяйствам грантов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Агростартап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из областного бюджета на создание и (или) развитие крестьянских (фермерских) хозяйств»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453B37-6CE1-4634-B30B-29618C44727D}" type="parTrans" cxnId="{EC9A93AF-5150-4117-A94F-B715DA18078A}">
      <dgm:prSet/>
      <dgm:spPr/>
      <dgm:t>
        <a:bodyPr/>
        <a:lstStyle/>
        <a:p>
          <a:endParaRPr lang="ru-RU"/>
        </a:p>
      </dgm:t>
    </dgm:pt>
    <dgm:pt modelId="{87009585-4407-46C7-852D-003DFB840683}" type="sibTrans" cxnId="{EC9A93AF-5150-4117-A94F-B715DA18078A}">
      <dgm:prSet/>
      <dgm:spPr/>
      <dgm:t>
        <a:bodyPr/>
        <a:lstStyle/>
        <a:p>
          <a:endParaRPr lang="ru-RU"/>
        </a:p>
      </dgm:t>
    </dgm:pt>
    <dgm:pt modelId="{F8CF3F6C-5A8A-4FE1-916B-6AA6F24A218D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Распоряжение министерства сельского хозяйства и продовольствия Кировской области от 19.07.2019 № 68 «О представлении и рассмотрении документов для предоставления крестьянским (фермерским) хозяйствам грантов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Агростартап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из областного бюджета на создание и (или) развитие крестьянских (фермерских) хозяйств»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BC74CD-E1FF-4532-A647-28047EEA48FC}" type="parTrans" cxnId="{69D996A8-AC58-485B-9D62-F19B160F9ECD}">
      <dgm:prSet/>
      <dgm:spPr/>
      <dgm:t>
        <a:bodyPr/>
        <a:lstStyle/>
        <a:p>
          <a:endParaRPr lang="ru-RU"/>
        </a:p>
      </dgm:t>
    </dgm:pt>
    <dgm:pt modelId="{D8B88CB0-CD6E-48F1-9A52-656C17DCEA9F}" type="sibTrans" cxnId="{69D996A8-AC58-485B-9D62-F19B160F9ECD}">
      <dgm:prSet/>
      <dgm:spPr/>
      <dgm:t>
        <a:bodyPr/>
        <a:lstStyle/>
        <a:p>
          <a:endParaRPr lang="ru-RU"/>
        </a:p>
      </dgm:t>
    </dgm:pt>
    <dgm:pt modelId="{E805BC4E-8B59-4992-BBCA-1FC05F009AF2}" type="pres">
      <dgm:prSet presAssocID="{11DE77AA-8BFD-423B-8017-4BB3B014B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FB2AD-A162-4DAE-A0FB-A57142D4A201}" type="pres">
      <dgm:prSet presAssocID="{2AD72CC6-73AA-4EFC-BE44-726F0C2EF325}" presName="linNode" presStyleCnt="0"/>
      <dgm:spPr/>
    </dgm:pt>
    <dgm:pt modelId="{AE61E75C-F57B-4942-86A0-B75AC64F562C}" type="pres">
      <dgm:prSet presAssocID="{2AD72CC6-73AA-4EFC-BE44-726F0C2EF325}" presName="parentText" presStyleLbl="node1" presStyleIdx="0" presStyleCnt="2" custScaleX="77599" custScaleY="398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BB402-1DB0-4F78-9557-CBF918AB2BB7}" type="pres">
      <dgm:prSet presAssocID="{2AD72CC6-73AA-4EFC-BE44-726F0C2EF325}" presName="descendantText" presStyleLbl="alignAccFollowNode1" presStyleIdx="0" presStyleCnt="2" custScaleX="149318" custScaleY="58171" custLinFactNeighborX="37276" custLinFactNeighborY="-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1F6BF-6DBE-4089-AC32-EED7B63C814C}" type="pres">
      <dgm:prSet presAssocID="{D5B42ED6-7FC9-42F0-9774-D9171CD3A746}" presName="sp" presStyleCnt="0"/>
      <dgm:spPr/>
    </dgm:pt>
    <dgm:pt modelId="{637038E8-F061-4698-BA02-EE37AE28E0AC}" type="pres">
      <dgm:prSet presAssocID="{FBAE1007-3FAF-44EE-9147-7B6A32825208}" presName="linNode" presStyleCnt="0"/>
      <dgm:spPr/>
    </dgm:pt>
    <dgm:pt modelId="{2388F675-C3DF-42DD-BD78-C43FC6E960F3}" type="pres">
      <dgm:prSet presAssocID="{FBAE1007-3FAF-44EE-9147-7B6A32825208}" presName="parentText" presStyleLbl="node1" presStyleIdx="1" presStyleCnt="2" custScaleX="73912" custScaleY="73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4200-BB55-4D21-9BE3-6B8F87184229}" type="pres">
      <dgm:prSet presAssocID="{FBAE1007-3FAF-44EE-9147-7B6A32825208}" presName="descendantText" presStyleLbl="alignAccFollowNode1" presStyleIdx="1" presStyleCnt="2" custScaleX="143067" custLinFactNeighborX="37250" custLinFactNeighborY="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996A8-AC58-485B-9D62-F19B160F9ECD}" srcId="{FBAE1007-3FAF-44EE-9147-7B6A32825208}" destId="{F8CF3F6C-5A8A-4FE1-916B-6AA6F24A218D}" srcOrd="2" destOrd="0" parTransId="{A2BC74CD-E1FF-4532-A647-28047EEA48FC}" sibTransId="{D8B88CB0-CD6E-48F1-9A52-656C17DCEA9F}"/>
    <dgm:cxn modelId="{EC9A93AF-5150-4117-A94F-B715DA18078A}" srcId="{FBAE1007-3FAF-44EE-9147-7B6A32825208}" destId="{DE864D25-590B-4F99-B014-C694D22EFA62}" srcOrd="1" destOrd="0" parTransId="{1E453B37-6CE1-4634-B30B-29618C44727D}" sibTransId="{87009585-4407-46C7-852D-003DFB840683}"/>
    <dgm:cxn modelId="{21C2FCC6-CD3F-4B53-A5B5-283324219827}" type="presOf" srcId="{ED952875-6D18-4DD3-A2E1-EE1B91279AC1}" destId="{FFCB4200-BB55-4D21-9BE3-6B8F87184229}" srcOrd="0" destOrd="0" presId="urn:microsoft.com/office/officeart/2005/8/layout/vList5"/>
    <dgm:cxn modelId="{97372F63-F78D-4CF9-B346-223537551137}" type="presOf" srcId="{BA230E77-75EE-4C63-9DCF-B69A4DA5D8E2}" destId="{C80BB402-1DB0-4F78-9557-CBF918AB2BB7}" srcOrd="0" destOrd="0" presId="urn:microsoft.com/office/officeart/2005/8/layout/vList5"/>
    <dgm:cxn modelId="{C60D7172-2FF4-4E07-975C-DBCECA49DE1E}" srcId="{FBAE1007-3FAF-44EE-9147-7B6A32825208}" destId="{ED952875-6D18-4DD3-A2E1-EE1B91279AC1}" srcOrd="0" destOrd="0" parTransId="{339DB5CE-A077-49E8-B5CA-7C4C680B46CD}" sibTransId="{EB17CE55-4205-4341-8148-D0DDB4CB8B5D}"/>
    <dgm:cxn modelId="{4A2598A4-0792-4F8E-9DF4-D3EB5B2C8A15}" type="presOf" srcId="{F8CF3F6C-5A8A-4FE1-916B-6AA6F24A218D}" destId="{FFCB4200-BB55-4D21-9BE3-6B8F87184229}" srcOrd="0" destOrd="2" presId="urn:microsoft.com/office/officeart/2005/8/layout/vList5"/>
    <dgm:cxn modelId="{2606AC43-E0CF-450C-877F-EEE38B6121D8}" srcId="{11DE77AA-8BFD-423B-8017-4BB3B014B53C}" destId="{2AD72CC6-73AA-4EFC-BE44-726F0C2EF325}" srcOrd="0" destOrd="0" parTransId="{6F3AE99B-3531-4495-BD78-DB127BA7A03B}" sibTransId="{D5B42ED6-7FC9-42F0-9774-D9171CD3A746}"/>
    <dgm:cxn modelId="{314D5F08-65E5-41B1-B46F-093B3DA688E3}" type="presOf" srcId="{11DE77AA-8BFD-423B-8017-4BB3B014B53C}" destId="{E805BC4E-8B59-4992-BBCA-1FC05F009AF2}" srcOrd="0" destOrd="0" presId="urn:microsoft.com/office/officeart/2005/8/layout/vList5"/>
    <dgm:cxn modelId="{72E8CF43-6287-409D-9E68-EA4CF54B02CF}" srcId="{11DE77AA-8BFD-423B-8017-4BB3B014B53C}" destId="{FBAE1007-3FAF-44EE-9147-7B6A32825208}" srcOrd="1" destOrd="0" parTransId="{5896C490-2C7B-4CD1-A723-BE1357E58391}" sibTransId="{2A00D820-45CA-4A1B-8EE1-A495A0EE372B}"/>
    <dgm:cxn modelId="{BB5E32F7-A18E-42DA-8C57-339966EBD7D0}" type="presOf" srcId="{DE864D25-590B-4F99-B014-C694D22EFA62}" destId="{FFCB4200-BB55-4D21-9BE3-6B8F87184229}" srcOrd="0" destOrd="1" presId="urn:microsoft.com/office/officeart/2005/8/layout/vList5"/>
    <dgm:cxn modelId="{490E7BD9-167A-4994-BCAB-F53CFF1449DC}" srcId="{2AD72CC6-73AA-4EFC-BE44-726F0C2EF325}" destId="{BA230E77-75EE-4C63-9DCF-B69A4DA5D8E2}" srcOrd="0" destOrd="0" parTransId="{0C7D2457-0787-4A5F-8B4F-0ED7410F6FCB}" sibTransId="{9DE041AB-D208-4B35-B88D-C2E428576DCC}"/>
    <dgm:cxn modelId="{248EFE87-247E-4127-95C1-55F0C825C081}" type="presOf" srcId="{FBAE1007-3FAF-44EE-9147-7B6A32825208}" destId="{2388F675-C3DF-42DD-BD78-C43FC6E960F3}" srcOrd="0" destOrd="0" presId="urn:microsoft.com/office/officeart/2005/8/layout/vList5"/>
    <dgm:cxn modelId="{B196C5B1-8652-440C-BC2E-5B555DDEBB0C}" type="presOf" srcId="{2AD72CC6-73AA-4EFC-BE44-726F0C2EF325}" destId="{AE61E75C-F57B-4942-86A0-B75AC64F562C}" srcOrd="0" destOrd="0" presId="urn:microsoft.com/office/officeart/2005/8/layout/vList5"/>
    <dgm:cxn modelId="{35D50B5F-F42D-4F58-A7A7-E52582C5E56B}" type="presParOf" srcId="{E805BC4E-8B59-4992-BBCA-1FC05F009AF2}" destId="{A94FB2AD-A162-4DAE-A0FB-A57142D4A201}" srcOrd="0" destOrd="0" presId="urn:microsoft.com/office/officeart/2005/8/layout/vList5"/>
    <dgm:cxn modelId="{14285EBB-752D-4983-ACFB-59C1457F0ED7}" type="presParOf" srcId="{A94FB2AD-A162-4DAE-A0FB-A57142D4A201}" destId="{AE61E75C-F57B-4942-86A0-B75AC64F562C}" srcOrd="0" destOrd="0" presId="urn:microsoft.com/office/officeart/2005/8/layout/vList5"/>
    <dgm:cxn modelId="{A367D078-5888-44FE-8377-1F83498638EF}" type="presParOf" srcId="{A94FB2AD-A162-4DAE-A0FB-A57142D4A201}" destId="{C80BB402-1DB0-4F78-9557-CBF918AB2BB7}" srcOrd="1" destOrd="0" presId="urn:microsoft.com/office/officeart/2005/8/layout/vList5"/>
    <dgm:cxn modelId="{7BC910A4-6B83-40F6-8C10-0D9DD32E1005}" type="presParOf" srcId="{E805BC4E-8B59-4992-BBCA-1FC05F009AF2}" destId="{3351F6BF-6DBE-4089-AC32-EED7B63C814C}" srcOrd="1" destOrd="0" presId="urn:microsoft.com/office/officeart/2005/8/layout/vList5"/>
    <dgm:cxn modelId="{C7A4C9B3-A4D9-45FF-80B4-B5DAD9F24217}" type="presParOf" srcId="{E805BC4E-8B59-4992-BBCA-1FC05F009AF2}" destId="{637038E8-F061-4698-BA02-EE37AE28E0AC}" srcOrd="2" destOrd="0" presId="urn:microsoft.com/office/officeart/2005/8/layout/vList5"/>
    <dgm:cxn modelId="{B80DA37C-751A-41E6-B41B-B6D3B1A6279C}" type="presParOf" srcId="{637038E8-F061-4698-BA02-EE37AE28E0AC}" destId="{2388F675-C3DF-42DD-BD78-C43FC6E960F3}" srcOrd="0" destOrd="0" presId="urn:microsoft.com/office/officeart/2005/8/layout/vList5"/>
    <dgm:cxn modelId="{9B49745E-1E64-40E3-BFA4-F3FCD779591D}" type="presParOf" srcId="{637038E8-F061-4698-BA02-EE37AE28E0AC}" destId="{FFCB4200-BB55-4D21-9BE3-6B8F87184229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855EF-5DA7-422D-AE51-47BB377FCA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75FB3-1206-4F1B-B81A-3767C36F1BE2}">
      <dgm:prSet phldrT="[Текст]"/>
      <dgm:spPr/>
      <dgm:t>
        <a:bodyPr/>
        <a:lstStyle/>
        <a:p>
          <a:r>
            <a:rPr lang="ru-RU" dirty="0" smtClean="0"/>
            <a:t>Заявитель</a:t>
          </a:r>
          <a:endParaRPr lang="ru-RU" dirty="0"/>
        </a:p>
      </dgm:t>
    </dgm:pt>
    <dgm:pt modelId="{8E1877EE-AE8F-481F-8788-5C3528CE6FDB}" type="parTrans" cxnId="{B7143D96-6A1D-4435-B951-D44B9172B1DE}">
      <dgm:prSet/>
      <dgm:spPr/>
      <dgm:t>
        <a:bodyPr/>
        <a:lstStyle/>
        <a:p>
          <a:endParaRPr lang="ru-RU"/>
        </a:p>
      </dgm:t>
    </dgm:pt>
    <dgm:pt modelId="{786E8955-1205-4E56-A782-9239762BBC04}" type="sibTrans" cxnId="{B7143D96-6A1D-4435-B951-D44B9172B1DE}">
      <dgm:prSet/>
      <dgm:spPr/>
      <dgm:t>
        <a:bodyPr/>
        <a:lstStyle/>
        <a:p>
          <a:endParaRPr lang="ru-RU"/>
        </a:p>
      </dgm:t>
    </dgm:pt>
    <dgm:pt modelId="{FF109218-1FA1-4FE2-81AD-B92ADEC194CE}">
      <dgm:prSet phldrT="[Текст]"/>
      <dgm:spPr/>
      <dgm:t>
        <a:bodyPr/>
        <a:lstStyle/>
        <a:p>
          <a:r>
            <a:rPr lang="ru-RU" dirty="0" smtClean="0"/>
            <a:t>Крестьянское (фермерское) хозяйство</a:t>
          </a:r>
          <a:endParaRPr lang="ru-RU" dirty="0"/>
        </a:p>
      </dgm:t>
    </dgm:pt>
    <dgm:pt modelId="{E12B9D8E-AAE0-49A4-B00B-A6FC48520184}" type="parTrans" cxnId="{0420C6A7-77C8-4F8A-9B78-2ED471D4DC28}">
      <dgm:prSet/>
      <dgm:spPr/>
      <dgm:t>
        <a:bodyPr/>
        <a:lstStyle/>
        <a:p>
          <a:endParaRPr lang="ru-RU" dirty="0"/>
        </a:p>
      </dgm:t>
    </dgm:pt>
    <dgm:pt modelId="{B2A48A78-5FC4-4C04-AA64-49F44A3D466D}" type="sibTrans" cxnId="{0420C6A7-77C8-4F8A-9B78-2ED471D4DC28}">
      <dgm:prSet/>
      <dgm:spPr/>
      <dgm:t>
        <a:bodyPr/>
        <a:lstStyle/>
        <a:p>
          <a:endParaRPr lang="ru-RU"/>
        </a:p>
      </dgm:t>
    </dgm:pt>
    <dgm:pt modelId="{A58BB040-3EF3-4A22-8047-3A46D9122FEE}">
      <dgm:prSet phldrT="[Текст]"/>
      <dgm:spPr/>
      <dgm:t>
        <a:bodyPr/>
        <a:lstStyle/>
        <a:p>
          <a:r>
            <a:rPr lang="ru-RU" dirty="0" smtClean="0"/>
            <a:t>Индивидуальный предприниматель</a:t>
          </a:r>
          <a:endParaRPr lang="ru-RU" dirty="0"/>
        </a:p>
      </dgm:t>
    </dgm:pt>
    <dgm:pt modelId="{BC6A0985-EA7D-4C0A-85FA-A555E4A80B13}" type="parTrans" cxnId="{3678EBB0-9E0F-44D2-8921-DD296C23B514}">
      <dgm:prSet/>
      <dgm:spPr/>
      <dgm:t>
        <a:bodyPr/>
        <a:lstStyle/>
        <a:p>
          <a:endParaRPr lang="ru-RU" dirty="0"/>
        </a:p>
      </dgm:t>
    </dgm:pt>
    <dgm:pt modelId="{6C346A5E-492F-4B19-9B85-FE730F177919}" type="sibTrans" cxnId="{3678EBB0-9E0F-44D2-8921-DD296C23B514}">
      <dgm:prSet/>
      <dgm:spPr/>
      <dgm:t>
        <a:bodyPr/>
        <a:lstStyle/>
        <a:p>
          <a:endParaRPr lang="ru-RU"/>
        </a:p>
      </dgm:t>
    </dgm:pt>
    <dgm:pt modelId="{E38703B5-87F8-4B73-A29F-48F587161016}">
      <dgm:prSet/>
      <dgm:spPr/>
      <dgm:t>
        <a:bodyPr/>
        <a:lstStyle/>
        <a:p>
          <a:r>
            <a:rPr lang="ru-RU" dirty="0" smtClean="0"/>
            <a:t>Гражданин Российской Федерации</a:t>
          </a:r>
          <a:endParaRPr lang="ru-RU" dirty="0"/>
        </a:p>
      </dgm:t>
    </dgm:pt>
    <dgm:pt modelId="{0BF2AE7F-BE3D-42A5-91EF-C0D8ECAE6A37}" type="parTrans" cxnId="{D54D590D-1853-4020-8382-FFBBC7168F0D}">
      <dgm:prSet/>
      <dgm:spPr/>
      <dgm:t>
        <a:bodyPr/>
        <a:lstStyle/>
        <a:p>
          <a:endParaRPr lang="ru-RU" dirty="0"/>
        </a:p>
      </dgm:t>
    </dgm:pt>
    <dgm:pt modelId="{A92CD148-07EF-4BD4-A3F5-E9E1E0957F2E}" type="sibTrans" cxnId="{D54D590D-1853-4020-8382-FFBBC7168F0D}">
      <dgm:prSet/>
      <dgm:spPr/>
      <dgm:t>
        <a:bodyPr/>
        <a:lstStyle/>
        <a:p>
          <a:endParaRPr lang="ru-RU"/>
        </a:p>
      </dgm:t>
    </dgm:pt>
    <dgm:pt modelId="{4E2B6D3E-2A2C-4AD2-9B29-3B023FC62BC1}" type="pres">
      <dgm:prSet presAssocID="{3B9855EF-5DA7-422D-AE51-47BB377FCA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AAE1E9-8E1E-43C0-955C-673C0C2C3344}" type="pres">
      <dgm:prSet presAssocID="{DD975FB3-1206-4F1B-B81A-3767C36F1BE2}" presName="hierRoot1" presStyleCnt="0"/>
      <dgm:spPr/>
    </dgm:pt>
    <dgm:pt modelId="{D72772D9-C797-4F74-99FF-2771992D97BE}" type="pres">
      <dgm:prSet presAssocID="{DD975FB3-1206-4F1B-B81A-3767C36F1BE2}" presName="composite" presStyleCnt="0"/>
      <dgm:spPr/>
    </dgm:pt>
    <dgm:pt modelId="{64B30CBA-D84E-4157-B8F9-63FAB6A8E565}" type="pres">
      <dgm:prSet presAssocID="{DD975FB3-1206-4F1B-B81A-3767C36F1BE2}" presName="background" presStyleLbl="node0" presStyleIdx="0" presStyleCnt="1"/>
      <dgm:spPr/>
    </dgm:pt>
    <dgm:pt modelId="{BE3082B2-156A-4794-9184-6D536068101D}" type="pres">
      <dgm:prSet presAssocID="{DD975FB3-1206-4F1B-B81A-3767C36F1BE2}" presName="text" presStyleLbl="fgAcc0" presStyleIdx="0" presStyleCnt="1" custLinFactNeighborX="3285" custLinFactNeighborY="17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AEFD03-9B46-476D-A3D5-E89D82E2D9F8}" type="pres">
      <dgm:prSet presAssocID="{DD975FB3-1206-4F1B-B81A-3767C36F1BE2}" presName="hierChild2" presStyleCnt="0"/>
      <dgm:spPr/>
    </dgm:pt>
    <dgm:pt modelId="{A5C09B80-69CD-4E3D-9A68-3E085D9B9116}" type="pres">
      <dgm:prSet presAssocID="{E12B9D8E-AAE0-49A4-B00B-A6FC4852018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05EAFA9-2ED2-4DA3-BAE2-ADCFC6ABBBE5}" type="pres">
      <dgm:prSet presAssocID="{FF109218-1FA1-4FE2-81AD-B92ADEC194CE}" presName="hierRoot2" presStyleCnt="0"/>
      <dgm:spPr/>
    </dgm:pt>
    <dgm:pt modelId="{8A41B525-6C20-417D-9EC6-C85BA2AB4DA8}" type="pres">
      <dgm:prSet presAssocID="{FF109218-1FA1-4FE2-81AD-B92ADEC194CE}" presName="composite2" presStyleCnt="0"/>
      <dgm:spPr/>
    </dgm:pt>
    <dgm:pt modelId="{F1F470AD-A6A3-421D-A004-AD8027ECB5F1}" type="pres">
      <dgm:prSet presAssocID="{FF109218-1FA1-4FE2-81AD-B92ADEC194CE}" presName="background2" presStyleLbl="node2" presStyleIdx="0" presStyleCnt="3"/>
      <dgm:spPr/>
    </dgm:pt>
    <dgm:pt modelId="{80DA194C-F67B-4306-948A-2838CD285301}" type="pres">
      <dgm:prSet presAssocID="{FF109218-1FA1-4FE2-81AD-B92ADEC194C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E7E95-87C8-4DD1-9E08-BAA6FCED67CD}" type="pres">
      <dgm:prSet presAssocID="{FF109218-1FA1-4FE2-81AD-B92ADEC194CE}" presName="hierChild3" presStyleCnt="0"/>
      <dgm:spPr/>
    </dgm:pt>
    <dgm:pt modelId="{B34CBFF9-3A17-4268-9085-F67F9B276307}" type="pres">
      <dgm:prSet presAssocID="{BC6A0985-EA7D-4C0A-85FA-A555E4A80B1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551E11B-A502-4663-9D79-EC4A7B487335}" type="pres">
      <dgm:prSet presAssocID="{A58BB040-3EF3-4A22-8047-3A46D9122FEE}" presName="hierRoot2" presStyleCnt="0"/>
      <dgm:spPr/>
    </dgm:pt>
    <dgm:pt modelId="{00BB473C-CAA5-4A66-A867-65936E024685}" type="pres">
      <dgm:prSet presAssocID="{A58BB040-3EF3-4A22-8047-3A46D9122FEE}" presName="composite2" presStyleCnt="0"/>
      <dgm:spPr/>
    </dgm:pt>
    <dgm:pt modelId="{59CBC9E2-F5F2-4972-85B3-09011EB5C319}" type="pres">
      <dgm:prSet presAssocID="{A58BB040-3EF3-4A22-8047-3A46D9122FEE}" presName="background2" presStyleLbl="node2" presStyleIdx="1" presStyleCnt="3"/>
      <dgm:spPr/>
    </dgm:pt>
    <dgm:pt modelId="{DA6A9A9E-4211-4721-8353-CC3713EC5118}" type="pres">
      <dgm:prSet presAssocID="{A58BB040-3EF3-4A22-8047-3A46D9122FEE}" presName="text2" presStyleLbl="fgAcc2" presStyleIdx="1" presStyleCnt="3" custLinFactNeighborX="-1368" custLinFactNeighborY="4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E90FC-AB7A-4745-944A-63FD537D0C42}" type="pres">
      <dgm:prSet presAssocID="{A58BB040-3EF3-4A22-8047-3A46D9122FEE}" presName="hierChild3" presStyleCnt="0"/>
      <dgm:spPr/>
    </dgm:pt>
    <dgm:pt modelId="{5515903E-7073-4669-9121-8008A5DCC303}" type="pres">
      <dgm:prSet presAssocID="{0BF2AE7F-BE3D-42A5-91EF-C0D8ECAE6A3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0E9F799-E3B8-4516-A01A-2EF37FE353EC}" type="pres">
      <dgm:prSet presAssocID="{E38703B5-87F8-4B73-A29F-48F587161016}" presName="hierRoot2" presStyleCnt="0"/>
      <dgm:spPr/>
    </dgm:pt>
    <dgm:pt modelId="{F2D91114-F8B4-42AB-919B-C2C2096678CF}" type="pres">
      <dgm:prSet presAssocID="{E38703B5-87F8-4B73-A29F-48F587161016}" presName="composite2" presStyleCnt="0"/>
      <dgm:spPr/>
    </dgm:pt>
    <dgm:pt modelId="{0D21E410-CDC4-4AE5-B110-04000BACC44D}" type="pres">
      <dgm:prSet presAssocID="{E38703B5-87F8-4B73-A29F-48F587161016}" presName="background2" presStyleLbl="node2" presStyleIdx="2" presStyleCnt="3"/>
      <dgm:spPr/>
    </dgm:pt>
    <dgm:pt modelId="{E630006C-3546-4EBB-B41F-1440251E0F36}" type="pres">
      <dgm:prSet presAssocID="{E38703B5-87F8-4B73-A29F-48F58716101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4C36C-D0CC-4036-B810-9943C7EA5869}" type="pres">
      <dgm:prSet presAssocID="{E38703B5-87F8-4B73-A29F-48F587161016}" presName="hierChild3" presStyleCnt="0"/>
      <dgm:spPr/>
    </dgm:pt>
  </dgm:ptLst>
  <dgm:cxnLst>
    <dgm:cxn modelId="{4A563D14-7EDB-4C6F-87BC-A416662880BE}" type="presOf" srcId="{DD975FB3-1206-4F1B-B81A-3767C36F1BE2}" destId="{BE3082B2-156A-4794-9184-6D536068101D}" srcOrd="0" destOrd="0" presId="urn:microsoft.com/office/officeart/2005/8/layout/hierarchy1"/>
    <dgm:cxn modelId="{BCDA9B06-6739-4B7E-AF12-F76DC153D496}" type="presOf" srcId="{BC6A0985-EA7D-4C0A-85FA-A555E4A80B13}" destId="{B34CBFF9-3A17-4268-9085-F67F9B276307}" srcOrd="0" destOrd="0" presId="urn:microsoft.com/office/officeart/2005/8/layout/hierarchy1"/>
    <dgm:cxn modelId="{03E15189-7DBE-433A-ACD0-CD080F789D7C}" type="presOf" srcId="{E12B9D8E-AAE0-49A4-B00B-A6FC48520184}" destId="{A5C09B80-69CD-4E3D-9A68-3E085D9B9116}" srcOrd="0" destOrd="0" presId="urn:microsoft.com/office/officeart/2005/8/layout/hierarchy1"/>
    <dgm:cxn modelId="{3639E678-6DAF-45CA-A3DF-54DF34A78166}" type="presOf" srcId="{3B9855EF-5DA7-422D-AE51-47BB377FCACF}" destId="{4E2B6D3E-2A2C-4AD2-9B29-3B023FC62BC1}" srcOrd="0" destOrd="0" presId="urn:microsoft.com/office/officeart/2005/8/layout/hierarchy1"/>
    <dgm:cxn modelId="{3678EBB0-9E0F-44D2-8921-DD296C23B514}" srcId="{DD975FB3-1206-4F1B-B81A-3767C36F1BE2}" destId="{A58BB040-3EF3-4A22-8047-3A46D9122FEE}" srcOrd="1" destOrd="0" parTransId="{BC6A0985-EA7D-4C0A-85FA-A555E4A80B13}" sibTransId="{6C346A5E-492F-4B19-9B85-FE730F177919}"/>
    <dgm:cxn modelId="{54DE8E67-AF7F-4FE9-905B-60E4D31F6F9C}" type="presOf" srcId="{A58BB040-3EF3-4A22-8047-3A46D9122FEE}" destId="{DA6A9A9E-4211-4721-8353-CC3713EC5118}" srcOrd="0" destOrd="0" presId="urn:microsoft.com/office/officeart/2005/8/layout/hierarchy1"/>
    <dgm:cxn modelId="{31F07A34-5850-4530-BE83-A2FAF999A439}" type="presOf" srcId="{FF109218-1FA1-4FE2-81AD-B92ADEC194CE}" destId="{80DA194C-F67B-4306-948A-2838CD285301}" srcOrd="0" destOrd="0" presId="urn:microsoft.com/office/officeart/2005/8/layout/hierarchy1"/>
    <dgm:cxn modelId="{DDBC9096-329B-4ADA-AB76-C1B1677794E5}" type="presOf" srcId="{E38703B5-87F8-4B73-A29F-48F587161016}" destId="{E630006C-3546-4EBB-B41F-1440251E0F36}" srcOrd="0" destOrd="0" presId="urn:microsoft.com/office/officeart/2005/8/layout/hierarchy1"/>
    <dgm:cxn modelId="{B7143D96-6A1D-4435-B951-D44B9172B1DE}" srcId="{3B9855EF-5DA7-422D-AE51-47BB377FCACF}" destId="{DD975FB3-1206-4F1B-B81A-3767C36F1BE2}" srcOrd="0" destOrd="0" parTransId="{8E1877EE-AE8F-481F-8788-5C3528CE6FDB}" sibTransId="{786E8955-1205-4E56-A782-9239762BBC04}"/>
    <dgm:cxn modelId="{D54D590D-1853-4020-8382-FFBBC7168F0D}" srcId="{DD975FB3-1206-4F1B-B81A-3767C36F1BE2}" destId="{E38703B5-87F8-4B73-A29F-48F587161016}" srcOrd="2" destOrd="0" parTransId="{0BF2AE7F-BE3D-42A5-91EF-C0D8ECAE6A37}" sibTransId="{A92CD148-07EF-4BD4-A3F5-E9E1E0957F2E}"/>
    <dgm:cxn modelId="{0420C6A7-77C8-4F8A-9B78-2ED471D4DC28}" srcId="{DD975FB3-1206-4F1B-B81A-3767C36F1BE2}" destId="{FF109218-1FA1-4FE2-81AD-B92ADEC194CE}" srcOrd="0" destOrd="0" parTransId="{E12B9D8E-AAE0-49A4-B00B-A6FC48520184}" sibTransId="{B2A48A78-5FC4-4C04-AA64-49F44A3D466D}"/>
    <dgm:cxn modelId="{A27F4C8E-FDAE-4737-880D-BBE44EB03813}" type="presOf" srcId="{0BF2AE7F-BE3D-42A5-91EF-C0D8ECAE6A37}" destId="{5515903E-7073-4669-9121-8008A5DCC303}" srcOrd="0" destOrd="0" presId="urn:microsoft.com/office/officeart/2005/8/layout/hierarchy1"/>
    <dgm:cxn modelId="{64BDCEC4-38D3-4E1E-B583-788DC9BA08B9}" type="presParOf" srcId="{4E2B6D3E-2A2C-4AD2-9B29-3B023FC62BC1}" destId="{A7AAE1E9-8E1E-43C0-955C-673C0C2C3344}" srcOrd="0" destOrd="0" presId="urn:microsoft.com/office/officeart/2005/8/layout/hierarchy1"/>
    <dgm:cxn modelId="{8205F16F-9B17-40F7-80D7-D7BA77B9B90B}" type="presParOf" srcId="{A7AAE1E9-8E1E-43C0-955C-673C0C2C3344}" destId="{D72772D9-C797-4F74-99FF-2771992D97BE}" srcOrd="0" destOrd="0" presId="urn:microsoft.com/office/officeart/2005/8/layout/hierarchy1"/>
    <dgm:cxn modelId="{B964EB24-FD54-4D86-AE60-C67FA81A3E1C}" type="presParOf" srcId="{D72772D9-C797-4F74-99FF-2771992D97BE}" destId="{64B30CBA-D84E-4157-B8F9-63FAB6A8E565}" srcOrd="0" destOrd="0" presId="urn:microsoft.com/office/officeart/2005/8/layout/hierarchy1"/>
    <dgm:cxn modelId="{37EFFAAC-BD8D-4A37-B69B-BCC3A9DFA3AC}" type="presParOf" srcId="{D72772D9-C797-4F74-99FF-2771992D97BE}" destId="{BE3082B2-156A-4794-9184-6D536068101D}" srcOrd="1" destOrd="0" presId="urn:microsoft.com/office/officeart/2005/8/layout/hierarchy1"/>
    <dgm:cxn modelId="{47A8C99B-0842-498F-B179-C47AA33D2584}" type="presParOf" srcId="{A7AAE1E9-8E1E-43C0-955C-673C0C2C3344}" destId="{0EAEFD03-9B46-476D-A3D5-E89D82E2D9F8}" srcOrd="1" destOrd="0" presId="urn:microsoft.com/office/officeart/2005/8/layout/hierarchy1"/>
    <dgm:cxn modelId="{0B261A6C-B3E8-4F3F-B900-41917875C644}" type="presParOf" srcId="{0EAEFD03-9B46-476D-A3D5-E89D82E2D9F8}" destId="{A5C09B80-69CD-4E3D-9A68-3E085D9B9116}" srcOrd="0" destOrd="0" presId="urn:microsoft.com/office/officeart/2005/8/layout/hierarchy1"/>
    <dgm:cxn modelId="{4D687EAF-942B-4B8A-9B6C-0DA78CD3728D}" type="presParOf" srcId="{0EAEFD03-9B46-476D-A3D5-E89D82E2D9F8}" destId="{405EAFA9-2ED2-4DA3-BAE2-ADCFC6ABBBE5}" srcOrd="1" destOrd="0" presId="urn:microsoft.com/office/officeart/2005/8/layout/hierarchy1"/>
    <dgm:cxn modelId="{E2A104EA-BF53-40F0-8682-0B27BAC5EA16}" type="presParOf" srcId="{405EAFA9-2ED2-4DA3-BAE2-ADCFC6ABBBE5}" destId="{8A41B525-6C20-417D-9EC6-C85BA2AB4DA8}" srcOrd="0" destOrd="0" presId="urn:microsoft.com/office/officeart/2005/8/layout/hierarchy1"/>
    <dgm:cxn modelId="{AEC9E716-0C14-417F-AE07-C1A31C88CB03}" type="presParOf" srcId="{8A41B525-6C20-417D-9EC6-C85BA2AB4DA8}" destId="{F1F470AD-A6A3-421D-A004-AD8027ECB5F1}" srcOrd="0" destOrd="0" presId="urn:microsoft.com/office/officeart/2005/8/layout/hierarchy1"/>
    <dgm:cxn modelId="{CBC6D298-7902-4E9E-8AE2-4F7F19C50E3F}" type="presParOf" srcId="{8A41B525-6C20-417D-9EC6-C85BA2AB4DA8}" destId="{80DA194C-F67B-4306-948A-2838CD285301}" srcOrd="1" destOrd="0" presId="urn:microsoft.com/office/officeart/2005/8/layout/hierarchy1"/>
    <dgm:cxn modelId="{DF3710A8-334C-408D-97B1-B60E1468F057}" type="presParOf" srcId="{405EAFA9-2ED2-4DA3-BAE2-ADCFC6ABBBE5}" destId="{E8BE7E95-87C8-4DD1-9E08-BAA6FCED67CD}" srcOrd="1" destOrd="0" presId="urn:microsoft.com/office/officeart/2005/8/layout/hierarchy1"/>
    <dgm:cxn modelId="{6FC19FE5-549C-47D9-B32E-4562D8A4A930}" type="presParOf" srcId="{0EAEFD03-9B46-476D-A3D5-E89D82E2D9F8}" destId="{B34CBFF9-3A17-4268-9085-F67F9B276307}" srcOrd="2" destOrd="0" presId="urn:microsoft.com/office/officeart/2005/8/layout/hierarchy1"/>
    <dgm:cxn modelId="{E81E237A-76A4-4245-A45C-12A6E8B450AD}" type="presParOf" srcId="{0EAEFD03-9B46-476D-A3D5-E89D82E2D9F8}" destId="{D551E11B-A502-4663-9D79-EC4A7B487335}" srcOrd="3" destOrd="0" presId="urn:microsoft.com/office/officeart/2005/8/layout/hierarchy1"/>
    <dgm:cxn modelId="{D8F9454E-A886-4D51-88D6-3B55567316E4}" type="presParOf" srcId="{D551E11B-A502-4663-9D79-EC4A7B487335}" destId="{00BB473C-CAA5-4A66-A867-65936E024685}" srcOrd="0" destOrd="0" presId="urn:microsoft.com/office/officeart/2005/8/layout/hierarchy1"/>
    <dgm:cxn modelId="{C2D8A90F-6E3A-4816-AD4F-098DC2D1A0D5}" type="presParOf" srcId="{00BB473C-CAA5-4A66-A867-65936E024685}" destId="{59CBC9E2-F5F2-4972-85B3-09011EB5C319}" srcOrd="0" destOrd="0" presId="urn:microsoft.com/office/officeart/2005/8/layout/hierarchy1"/>
    <dgm:cxn modelId="{8DD85D60-AC48-49D6-ABDC-37B4439D32FD}" type="presParOf" srcId="{00BB473C-CAA5-4A66-A867-65936E024685}" destId="{DA6A9A9E-4211-4721-8353-CC3713EC5118}" srcOrd="1" destOrd="0" presId="urn:microsoft.com/office/officeart/2005/8/layout/hierarchy1"/>
    <dgm:cxn modelId="{3219E1CE-B11B-451D-9F2E-A6D76C69CCB3}" type="presParOf" srcId="{D551E11B-A502-4663-9D79-EC4A7B487335}" destId="{561E90FC-AB7A-4745-944A-63FD537D0C42}" srcOrd="1" destOrd="0" presId="urn:microsoft.com/office/officeart/2005/8/layout/hierarchy1"/>
    <dgm:cxn modelId="{5BA2FCF4-6E0B-414E-B9BB-4D194D87397C}" type="presParOf" srcId="{0EAEFD03-9B46-476D-A3D5-E89D82E2D9F8}" destId="{5515903E-7073-4669-9121-8008A5DCC303}" srcOrd="4" destOrd="0" presId="urn:microsoft.com/office/officeart/2005/8/layout/hierarchy1"/>
    <dgm:cxn modelId="{11B86AFF-1C91-4922-96A0-0FE06C2E4860}" type="presParOf" srcId="{0EAEFD03-9B46-476D-A3D5-E89D82E2D9F8}" destId="{B0E9F799-E3B8-4516-A01A-2EF37FE353EC}" srcOrd="5" destOrd="0" presId="urn:microsoft.com/office/officeart/2005/8/layout/hierarchy1"/>
    <dgm:cxn modelId="{D1FB2993-2ECC-4004-8CC4-30FA5E885D3C}" type="presParOf" srcId="{B0E9F799-E3B8-4516-A01A-2EF37FE353EC}" destId="{F2D91114-F8B4-42AB-919B-C2C2096678CF}" srcOrd="0" destOrd="0" presId="urn:microsoft.com/office/officeart/2005/8/layout/hierarchy1"/>
    <dgm:cxn modelId="{567F0319-E837-4ED0-9751-59F06DDCF29E}" type="presParOf" srcId="{F2D91114-F8B4-42AB-919B-C2C2096678CF}" destId="{0D21E410-CDC4-4AE5-B110-04000BACC44D}" srcOrd="0" destOrd="0" presId="urn:microsoft.com/office/officeart/2005/8/layout/hierarchy1"/>
    <dgm:cxn modelId="{DDED5F30-4CA7-4AFD-BB08-A7BDF36D9DE2}" type="presParOf" srcId="{F2D91114-F8B4-42AB-919B-C2C2096678CF}" destId="{E630006C-3546-4EBB-B41F-1440251E0F36}" srcOrd="1" destOrd="0" presId="urn:microsoft.com/office/officeart/2005/8/layout/hierarchy1"/>
    <dgm:cxn modelId="{A2759824-8A40-49C8-B2A9-ADD1E4F574E9}" type="presParOf" srcId="{B0E9F799-E3B8-4516-A01A-2EF37FE353EC}" destId="{F054C36C-D0CC-4036-B810-9943C7EA5869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6DFDF-3FBD-46AA-A4DC-A6FF7D0B76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F5220-D45A-4B58-84AE-87C70695AFC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Этап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496200-3830-4D2F-9568-044F2687C022}" type="parTrans" cxnId="{751DE0E4-4F65-4362-9807-7F47946B3D8E}">
      <dgm:prSet/>
      <dgm:spPr/>
      <dgm:t>
        <a:bodyPr/>
        <a:lstStyle/>
        <a:p>
          <a:endParaRPr lang="ru-RU"/>
        </a:p>
      </dgm:t>
    </dgm:pt>
    <dgm:pt modelId="{11E00D58-C665-40C0-AA7F-CF53278A9838}" type="sibTrans" cxnId="{751DE0E4-4F65-4362-9807-7F47946B3D8E}">
      <dgm:prSet/>
      <dgm:spPr/>
      <dgm:t>
        <a:bodyPr/>
        <a:lstStyle/>
        <a:p>
          <a:endParaRPr lang="ru-RU"/>
        </a:p>
      </dgm:t>
    </dgm:pt>
    <dgm:pt modelId="{AD1052D4-4DCB-4897-91F6-A1EEF5979808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Конкурсная комиссия:</a:t>
          </a:r>
          <a:endParaRPr lang="ru-RU" sz="1600" dirty="0"/>
        </a:p>
      </dgm:t>
    </dgm:pt>
    <dgm:pt modelId="{F1040ACC-C4A9-41EE-BE92-40C0B739C8B7}" type="parTrans" cxnId="{EC7E66B5-8E79-433C-B2E4-29C54E890FF8}">
      <dgm:prSet/>
      <dgm:spPr/>
      <dgm:t>
        <a:bodyPr/>
        <a:lstStyle/>
        <a:p>
          <a:endParaRPr lang="ru-RU"/>
        </a:p>
      </dgm:t>
    </dgm:pt>
    <dgm:pt modelId="{FCE366A3-50C9-458E-BDFD-072B9FF901AA}" type="sibTrans" cxnId="{EC7E66B5-8E79-433C-B2E4-29C54E890FF8}">
      <dgm:prSet/>
      <dgm:spPr/>
      <dgm:t>
        <a:bodyPr/>
        <a:lstStyle/>
        <a:p>
          <a:endParaRPr lang="ru-RU"/>
        </a:p>
      </dgm:t>
    </dgm:pt>
    <dgm:pt modelId="{B2C17F8A-9FBB-4384-B191-2F8DEF6FFA4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 Этап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0B47F6A-B134-432D-A632-A6C814657399}" type="parTrans" cxnId="{916E6761-852C-4201-989E-D33532A10580}">
      <dgm:prSet/>
      <dgm:spPr/>
      <dgm:t>
        <a:bodyPr/>
        <a:lstStyle/>
        <a:p>
          <a:endParaRPr lang="ru-RU"/>
        </a:p>
      </dgm:t>
    </dgm:pt>
    <dgm:pt modelId="{02F5732B-5090-4019-AF25-04E65E037612}" type="sibTrans" cxnId="{916E6761-852C-4201-989E-D33532A10580}">
      <dgm:prSet/>
      <dgm:spPr/>
      <dgm:t>
        <a:bodyPr/>
        <a:lstStyle/>
        <a:p>
          <a:endParaRPr lang="ru-RU"/>
        </a:p>
      </dgm:t>
    </dgm:pt>
    <dgm:pt modelId="{2A2D11E5-D733-43EE-A75E-E137CED39DAE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Конкурсная комиссия в течение 3 рабочих дней после завершения первого этапа конкурса: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C8E6FC-4FEC-450C-8617-5AAAF01CB062}" type="parTrans" cxnId="{5963BE24-8998-4F2A-9797-367E7D87A5D2}">
      <dgm:prSet/>
      <dgm:spPr/>
      <dgm:t>
        <a:bodyPr/>
        <a:lstStyle/>
        <a:p>
          <a:endParaRPr lang="ru-RU"/>
        </a:p>
      </dgm:t>
    </dgm:pt>
    <dgm:pt modelId="{76C625D7-7D73-4F71-A903-E2594BE025E4}" type="sibTrans" cxnId="{5963BE24-8998-4F2A-9797-367E7D87A5D2}">
      <dgm:prSet/>
      <dgm:spPr/>
      <dgm:t>
        <a:bodyPr/>
        <a:lstStyle/>
        <a:p>
          <a:endParaRPr lang="ru-RU"/>
        </a:p>
      </dgm:t>
    </dgm:pt>
    <dgm:pt modelId="{ECBF3690-9EDF-4F6A-93DB-5CE3025AB2F5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Конкурс проводится в 2 этапа</a:t>
          </a:r>
          <a:endParaRPr lang="ru-RU" sz="2800" dirty="0"/>
        </a:p>
      </dgm:t>
    </dgm:pt>
    <dgm:pt modelId="{669B4670-6E37-4B97-B629-DFA57F87F1EC}" type="parTrans" cxnId="{7D5877F0-903F-463B-9CB6-C8C8563FAC51}">
      <dgm:prSet/>
      <dgm:spPr/>
      <dgm:t>
        <a:bodyPr/>
        <a:lstStyle/>
        <a:p>
          <a:endParaRPr lang="ru-RU"/>
        </a:p>
      </dgm:t>
    </dgm:pt>
    <dgm:pt modelId="{EDE8D992-961F-468A-B063-F31A8729CE71}" type="sibTrans" cxnId="{7D5877F0-903F-463B-9CB6-C8C8563FAC51}">
      <dgm:prSet/>
      <dgm:spPr/>
      <dgm:t>
        <a:bodyPr/>
        <a:lstStyle/>
        <a:p>
          <a:endParaRPr lang="ru-RU"/>
        </a:p>
      </dgm:t>
    </dgm:pt>
    <dgm:pt modelId="{CA8D8589-D6F3-424F-81BD-7C20A30CBA12}">
      <dgm:prSet phldrT="[Текст]"/>
      <dgm:spPr/>
      <dgm:t>
        <a:bodyPr/>
        <a:lstStyle/>
        <a:p>
          <a:endParaRPr lang="ru-RU" dirty="0"/>
        </a:p>
      </dgm:t>
    </dgm:pt>
    <dgm:pt modelId="{DA9B3417-A334-4682-A2D3-D98E73ADEF57}" type="sibTrans" cxnId="{F4876C67-7AE5-444D-89E5-573CE4ABBD67}">
      <dgm:prSet/>
      <dgm:spPr/>
      <dgm:t>
        <a:bodyPr/>
        <a:lstStyle/>
        <a:p>
          <a:endParaRPr lang="ru-RU"/>
        </a:p>
      </dgm:t>
    </dgm:pt>
    <dgm:pt modelId="{8818631C-98EC-46B9-9F8F-4D28D0329049}" type="parTrans" cxnId="{F4876C67-7AE5-444D-89E5-573CE4ABBD67}">
      <dgm:prSet/>
      <dgm:spPr/>
      <dgm:t>
        <a:bodyPr/>
        <a:lstStyle/>
        <a:p>
          <a:endParaRPr lang="ru-RU"/>
        </a:p>
      </dgm:t>
    </dgm:pt>
    <dgm:pt modelId="{02931220-0361-4874-96FF-0F4F960EAC05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рассматривает поступившие заявки в течение 5 рабочих дней;</a:t>
          </a:r>
          <a:endParaRPr lang="ru-RU" sz="1600" dirty="0"/>
        </a:p>
      </dgm:t>
    </dgm:pt>
    <dgm:pt modelId="{D7BC7AE3-1889-4008-B72E-10B1B29475F0}" type="parTrans" cxnId="{8425A564-7E82-49E7-A31A-640CBB67A701}">
      <dgm:prSet/>
      <dgm:spPr/>
      <dgm:t>
        <a:bodyPr/>
        <a:lstStyle/>
        <a:p>
          <a:endParaRPr lang="ru-RU"/>
        </a:p>
      </dgm:t>
    </dgm:pt>
    <dgm:pt modelId="{FB2B100C-E9F1-46A6-9367-8F2CFE6B80D3}" type="sibTrans" cxnId="{8425A564-7E82-49E7-A31A-640CBB67A701}">
      <dgm:prSet/>
      <dgm:spPr/>
      <dgm:t>
        <a:bodyPr/>
        <a:lstStyle/>
        <a:p>
          <a:endParaRPr lang="ru-RU"/>
        </a:p>
      </dgm:t>
    </dgm:pt>
    <dgm:pt modelId="{D46209F2-D167-445D-B287-0F182E00AD8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оценивает заявителей; </a:t>
          </a:r>
          <a:endParaRPr lang="ru-RU" sz="1600" dirty="0"/>
        </a:p>
      </dgm:t>
    </dgm:pt>
    <dgm:pt modelId="{8FAA7450-D885-47B8-8DFD-BED5A76AAC40}" type="parTrans" cxnId="{B28A9F75-6844-4420-8DD7-E97B2FD89006}">
      <dgm:prSet/>
      <dgm:spPr/>
      <dgm:t>
        <a:bodyPr/>
        <a:lstStyle/>
        <a:p>
          <a:endParaRPr lang="ru-RU"/>
        </a:p>
      </dgm:t>
    </dgm:pt>
    <dgm:pt modelId="{9EE604F8-C3FB-426B-980A-36687E4FAE47}" type="sibTrans" cxnId="{B28A9F75-6844-4420-8DD7-E97B2FD89006}">
      <dgm:prSet/>
      <dgm:spPr/>
      <dgm:t>
        <a:bodyPr/>
        <a:lstStyle/>
        <a:p>
          <a:endParaRPr lang="ru-RU"/>
        </a:p>
      </dgm:t>
    </dgm:pt>
    <dgm:pt modelId="{D4DCFD52-11BF-4048-8FE0-17D6E819621E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3.принимает решение о допуске заявителей ко второму этапу конкурса</a:t>
          </a:r>
          <a:endParaRPr lang="ru-RU" sz="1600" dirty="0"/>
        </a:p>
      </dgm:t>
    </dgm:pt>
    <dgm:pt modelId="{7856E697-4102-4A85-AA4A-E76973162160}" type="parTrans" cxnId="{58CB396C-23A3-4F51-B4B4-09D3AFEA816E}">
      <dgm:prSet/>
      <dgm:spPr/>
      <dgm:t>
        <a:bodyPr/>
        <a:lstStyle/>
        <a:p>
          <a:endParaRPr lang="ru-RU"/>
        </a:p>
      </dgm:t>
    </dgm:pt>
    <dgm:pt modelId="{4A7CF926-3E02-4E13-A2B9-015B892FD987}" type="sibTrans" cxnId="{58CB396C-23A3-4F51-B4B4-09D3AFEA816E}">
      <dgm:prSet/>
      <dgm:spPr/>
      <dgm:t>
        <a:bodyPr/>
        <a:lstStyle/>
        <a:p>
          <a:endParaRPr lang="ru-RU"/>
        </a:p>
      </dgm:t>
    </dgm:pt>
    <dgm:pt modelId="{2BD34EBF-F31E-4274-905F-3C1043C2EA6B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проводит устное собеседование с заявителями по представленному ими на конкурс бизнес-плану;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9998EF-DBDE-430A-A8BA-4A84AC4874D8}" type="parTrans" cxnId="{F4C21257-D532-466C-A9CC-C044ED758B5A}">
      <dgm:prSet/>
      <dgm:spPr/>
      <dgm:t>
        <a:bodyPr/>
        <a:lstStyle/>
        <a:p>
          <a:endParaRPr lang="ru-RU"/>
        </a:p>
      </dgm:t>
    </dgm:pt>
    <dgm:pt modelId="{E4AC585F-15AA-4A54-826A-D15B711DA68E}" type="sibTrans" cxnId="{F4C21257-D532-466C-A9CC-C044ED758B5A}">
      <dgm:prSet/>
      <dgm:spPr/>
      <dgm:t>
        <a:bodyPr/>
        <a:lstStyle/>
        <a:p>
          <a:endParaRPr lang="ru-RU"/>
        </a:p>
      </dgm:t>
    </dgm:pt>
    <dgm:pt modelId="{6F07A68B-C4B5-4D20-800E-3768BB3511C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проставляется место заявителя в рейтинге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7A7498-A65E-4362-B72D-86F4D466E540}" type="parTrans" cxnId="{84141DB2-7A4F-4802-B015-EC9A86CD7549}">
      <dgm:prSet/>
      <dgm:spPr/>
      <dgm:t>
        <a:bodyPr/>
        <a:lstStyle/>
        <a:p>
          <a:endParaRPr lang="ru-RU"/>
        </a:p>
      </dgm:t>
    </dgm:pt>
    <dgm:pt modelId="{25944961-4E7E-46DA-B20D-49D07CDC2B7B}" type="sibTrans" cxnId="{84141DB2-7A4F-4802-B015-EC9A86CD7549}">
      <dgm:prSet/>
      <dgm:spPr/>
      <dgm:t>
        <a:bodyPr/>
        <a:lstStyle/>
        <a:p>
          <a:endParaRPr lang="ru-RU"/>
        </a:p>
      </dgm:t>
    </dgm:pt>
    <dgm:pt modelId="{CCB389B7-FEA9-48F0-87CD-DE78134BE77B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 2 этапу конкурса допускаются заявители, набравшие по итогам 1 этапа конкурса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 менее 15 баллов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/>
        </a:p>
      </dgm:t>
    </dgm:pt>
    <dgm:pt modelId="{CEB38BB1-4ED1-40D9-B219-4F825A544EC5}" type="parTrans" cxnId="{A970DCA0-9865-4C79-B6F2-DF6770E83ABE}">
      <dgm:prSet/>
      <dgm:spPr/>
      <dgm:t>
        <a:bodyPr/>
        <a:lstStyle/>
        <a:p>
          <a:endParaRPr lang="ru-RU"/>
        </a:p>
      </dgm:t>
    </dgm:pt>
    <dgm:pt modelId="{1362DD1E-921A-40FC-B26E-141224CC5EA0}" type="sibTrans" cxnId="{A970DCA0-9865-4C79-B6F2-DF6770E83ABE}">
      <dgm:prSet/>
      <dgm:spPr/>
      <dgm:t>
        <a:bodyPr/>
        <a:lstStyle/>
        <a:p>
          <a:endParaRPr lang="ru-RU"/>
        </a:p>
      </dgm:t>
    </dgm:pt>
    <dgm:pt modelId="{C9FF6A25-BE3C-47AC-9C9D-36DC3B1C91B5}" type="pres">
      <dgm:prSet presAssocID="{02F6DFDF-3FBD-46AA-A4DC-A6FF7D0B76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D716E-B8EB-4FE6-9457-8F79C390549A}" type="pres">
      <dgm:prSet presAssocID="{CA8D8589-D6F3-424F-81BD-7C20A30CBA12}" presName="composite" presStyleCnt="0"/>
      <dgm:spPr/>
    </dgm:pt>
    <dgm:pt modelId="{1DAECEE2-760A-448A-94A2-84A0AF2302DB}" type="pres">
      <dgm:prSet presAssocID="{CA8D8589-D6F3-424F-81BD-7C20A30CBA12}" presName="parentText" presStyleLbl="alignNode1" presStyleIdx="0" presStyleCnt="3" custScaleY="46159" custLinFactNeighborX="0" custLinFactNeighborY="-7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5F811-C6F0-4FEF-A593-B6133C990EF0}" type="pres">
      <dgm:prSet presAssocID="{CA8D8589-D6F3-424F-81BD-7C20A30CBA12}" presName="descendantText" presStyleLbl="alignAcc1" presStyleIdx="0" presStyleCnt="3" custScaleY="51377" custLinFactNeighborX="0" custLinFactNeighborY="-3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2FE8A-D59E-4D8B-9CD7-4C46AA09BFA8}" type="pres">
      <dgm:prSet presAssocID="{DA9B3417-A334-4682-A2D3-D98E73ADEF57}" presName="sp" presStyleCnt="0"/>
      <dgm:spPr/>
    </dgm:pt>
    <dgm:pt modelId="{CEF6A151-6A38-488C-9153-DFBB78B709C0}" type="pres">
      <dgm:prSet presAssocID="{046F5220-D45A-4B58-84AE-87C70695AFC3}" presName="composite" presStyleCnt="0"/>
      <dgm:spPr/>
    </dgm:pt>
    <dgm:pt modelId="{0F041B0B-12F7-45F2-B442-8BDD7DAEEAB6}" type="pres">
      <dgm:prSet presAssocID="{046F5220-D45A-4B58-84AE-87C70695AFC3}" presName="parentText" presStyleLbl="alignNode1" presStyleIdx="1" presStyleCnt="3" custScaleX="99840" custScaleY="89159" custLinFactNeighborX="0" custLinFactNeighborY="68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BD6A8-AF43-4D34-A64D-A3396AE0AD9A}" type="pres">
      <dgm:prSet presAssocID="{046F5220-D45A-4B58-84AE-87C70695AFC3}" presName="descendantText" presStyleLbl="alignAcc1" presStyleIdx="1" presStyleCnt="3" custScaleY="94265" custLinFactNeighborX="0" custLinFactNeighborY="5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DB9BF-7C95-41FE-A9F4-5C25C51C46AB}" type="pres">
      <dgm:prSet presAssocID="{11E00D58-C665-40C0-AA7F-CF53278A9838}" presName="sp" presStyleCnt="0"/>
      <dgm:spPr/>
    </dgm:pt>
    <dgm:pt modelId="{BB66AF29-812D-4DB2-94A9-4587A1C64951}" type="pres">
      <dgm:prSet presAssocID="{B2C17F8A-9FBB-4384-B191-2F8DEF6FFA43}" presName="composite" presStyleCnt="0"/>
      <dgm:spPr/>
    </dgm:pt>
    <dgm:pt modelId="{2F2B46F2-C09F-4D0A-8F51-EB1C9B48F9E7}" type="pres">
      <dgm:prSet presAssocID="{B2C17F8A-9FBB-4384-B191-2F8DEF6FFA43}" presName="parentText" presStyleLbl="alignNode1" presStyleIdx="2" presStyleCnt="3" custScaleY="90543" custLinFactNeighborY="-2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AD775-4964-4A41-86B0-4DB13BE49EC6}" type="pres">
      <dgm:prSet presAssocID="{B2C17F8A-9FBB-4384-B191-2F8DEF6FFA43}" presName="descendantText" presStyleLbl="alignAcc1" presStyleIdx="2" presStyleCnt="3" custScaleY="89488" custLinFactNeighborX="0" custLinFactNeighborY="-9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B396C-23A3-4F51-B4B4-09D3AFEA816E}" srcId="{046F5220-D45A-4B58-84AE-87C70695AFC3}" destId="{D4DCFD52-11BF-4048-8FE0-17D6E819621E}" srcOrd="3" destOrd="0" parTransId="{7856E697-4102-4A85-AA4A-E76973162160}" sibTransId="{4A7CF926-3E02-4E13-A2B9-015B892FD987}"/>
    <dgm:cxn modelId="{A8EB6613-2695-4ABC-929E-87B67712BCFE}" type="presOf" srcId="{CCB389B7-FEA9-48F0-87CD-DE78134BE77B}" destId="{A13BD6A8-AF43-4D34-A64D-A3396AE0AD9A}" srcOrd="0" destOrd="4" presId="urn:microsoft.com/office/officeart/2005/8/layout/chevron2"/>
    <dgm:cxn modelId="{955AD9B9-DD4A-482C-A31D-B469975B5472}" type="presOf" srcId="{046F5220-D45A-4B58-84AE-87C70695AFC3}" destId="{0F041B0B-12F7-45F2-B442-8BDD7DAEEAB6}" srcOrd="0" destOrd="0" presId="urn:microsoft.com/office/officeart/2005/8/layout/chevron2"/>
    <dgm:cxn modelId="{EC8A9D5B-E9D3-4676-9B51-6501DDD995A3}" type="presOf" srcId="{02F6DFDF-3FBD-46AA-A4DC-A6FF7D0B7624}" destId="{C9FF6A25-BE3C-47AC-9C9D-36DC3B1C91B5}" srcOrd="0" destOrd="0" presId="urn:microsoft.com/office/officeart/2005/8/layout/chevron2"/>
    <dgm:cxn modelId="{F103D9CA-9338-4BFE-8C0D-B1F321C02C7C}" type="presOf" srcId="{CA8D8589-D6F3-424F-81BD-7C20A30CBA12}" destId="{1DAECEE2-760A-448A-94A2-84A0AF2302DB}" srcOrd="0" destOrd="0" presId="urn:microsoft.com/office/officeart/2005/8/layout/chevron2"/>
    <dgm:cxn modelId="{73FC85DA-E241-4ABA-AEEE-91E29E0F6A8C}" type="presOf" srcId="{D4DCFD52-11BF-4048-8FE0-17D6E819621E}" destId="{A13BD6A8-AF43-4D34-A64D-A3396AE0AD9A}" srcOrd="0" destOrd="3" presId="urn:microsoft.com/office/officeart/2005/8/layout/chevron2"/>
    <dgm:cxn modelId="{5E22C638-1AF3-4567-B38B-4BBD6C25FFE2}" type="presOf" srcId="{2A2D11E5-D733-43EE-A75E-E137CED39DAE}" destId="{E49AD775-4964-4A41-86B0-4DB13BE49EC6}" srcOrd="0" destOrd="0" presId="urn:microsoft.com/office/officeart/2005/8/layout/chevron2"/>
    <dgm:cxn modelId="{7D5877F0-903F-463B-9CB6-C8C8563FAC51}" srcId="{CA8D8589-D6F3-424F-81BD-7C20A30CBA12}" destId="{ECBF3690-9EDF-4F6A-93DB-5CE3025AB2F5}" srcOrd="0" destOrd="0" parTransId="{669B4670-6E37-4B97-B629-DFA57F87F1EC}" sibTransId="{EDE8D992-961F-468A-B063-F31A8729CE71}"/>
    <dgm:cxn modelId="{F4876C67-7AE5-444D-89E5-573CE4ABBD67}" srcId="{02F6DFDF-3FBD-46AA-A4DC-A6FF7D0B7624}" destId="{CA8D8589-D6F3-424F-81BD-7C20A30CBA12}" srcOrd="0" destOrd="0" parTransId="{8818631C-98EC-46B9-9F8F-4D28D0329049}" sibTransId="{DA9B3417-A334-4682-A2D3-D98E73ADEF57}"/>
    <dgm:cxn modelId="{916E6761-852C-4201-989E-D33532A10580}" srcId="{02F6DFDF-3FBD-46AA-A4DC-A6FF7D0B7624}" destId="{B2C17F8A-9FBB-4384-B191-2F8DEF6FFA43}" srcOrd="2" destOrd="0" parTransId="{70B47F6A-B134-432D-A632-A6C814657399}" sibTransId="{02F5732B-5090-4019-AF25-04E65E037612}"/>
    <dgm:cxn modelId="{0B7F9FE4-586A-4B5B-AE13-3B38F6B03FB9}" type="presOf" srcId="{AD1052D4-4DCB-4897-91F6-A1EEF5979808}" destId="{A13BD6A8-AF43-4D34-A64D-A3396AE0AD9A}" srcOrd="0" destOrd="0" presId="urn:microsoft.com/office/officeart/2005/8/layout/chevron2"/>
    <dgm:cxn modelId="{5963BE24-8998-4F2A-9797-367E7D87A5D2}" srcId="{B2C17F8A-9FBB-4384-B191-2F8DEF6FFA43}" destId="{2A2D11E5-D733-43EE-A75E-E137CED39DAE}" srcOrd="0" destOrd="0" parTransId="{8FC8E6FC-4FEC-450C-8617-5AAAF01CB062}" sibTransId="{76C625D7-7D73-4F71-A903-E2594BE025E4}"/>
    <dgm:cxn modelId="{8425A564-7E82-49E7-A31A-640CBB67A701}" srcId="{046F5220-D45A-4B58-84AE-87C70695AFC3}" destId="{02931220-0361-4874-96FF-0F4F960EAC05}" srcOrd="1" destOrd="0" parTransId="{D7BC7AE3-1889-4008-B72E-10B1B29475F0}" sibTransId="{FB2B100C-E9F1-46A6-9367-8F2CFE6B80D3}"/>
    <dgm:cxn modelId="{751DE0E4-4F65-4362-9807-7F47946B3D8E}" srcId="{02F6DFDF-3FBD-46AA-A4DC-A6FF7D0B7624}" destId="{046F5220-D45A-4B58-84AE-87C70695AFC3}" srcOrd="1" destOrd="0" parTransId="{4D496200-3830-4D2F-9568-044F2687C022}" sibTransId="{11E00D58-C665-40C0-AA7F-CF53278A9838}"/>
    <dgm:cxn modelId="{BB8AC61F-6B88-4F33-9AC1-3E82793C9853}" type="presOf" srcId="{B2C17F8A-9FBB-4384-B191-2F8DEF6FFA43}" destId="{2F2B46F2-C09F-4D0A-8F51-EB1C9B48F9E7}" srcOrd="0" destOrd="0" presId="urn:microsoft.com/office/officeart/2005/8/layout/chevron2"/>
    <dgm:cxn modelId="{B28A9F75-6844-4420-8DD7-E97B2FD89006}" srcId="{046F5220-D45A-4B58-84AE-87C70695AFC3}" destId="{D46209F2-D167-445D-B287-0F182E00AD89}" srcOrd="2" destOrd="0" parTransId="{8FAA7450-D885-47B8-8DFD-BED5A76AAC40}" sibTransId="{9EE604F8-C3FB-426B-980A-36687E4FAE47}"/>
    <dgm:cxn modelId="{A970DCA0-9865-4C79-B6F2-DF6770E83ABE}" srcId="{046F5220-D45A-4B58-84AE-87C70695AFC3}" destId="{CCB389B7-FEA9-48F0-87CD-DE78134BE77B}" srcOrd="4" destOrd="0" parTransId="{CEB38BB1-4ED1-40D9-B219-4F825A544EC5}" sibTransId="{1362DD1E-921A-40FC-B26E-141224CC5EA0}"/>
    <dgm:cxn modelId="{84141DB2-7A4F-4802-B015-EC9A86CD7549}" srcId="{B2C17F8A-9FBB-4384-B191-2F8DEF6FFA43}" destId="{6F07A68B-C4B5-4D20-800E-3768BB3511CA}" srcOrd="2" destOrd="0" parTransId="{097A7498-A65E-4362-B72D-86F4D466E540}" sibTransId="{25944961-4E7E-46DA-B20D-49D07CDC2B7B}"/>
    <dgm:cxn modelId="{EC7E66B5-8E79-433C-B2E4-29C54E890FF8}" srcId="{046F5220-D45A-4B58-84AE-87C70695AFC3}" destId="{AD1052D4-4DCB-4897-91F6-A1EEF5979808}" srcOrd="0" destOrd="0" parTransId="{F1040ACC-C4A9-41EE-BE92-40C0B739C8B7}" sibTransId="{FCE366A3-50C9-458E-BDFD-072B9FF901AA}"/>
    <dgm:cxn modelId="{095F4F5D-37CB-481B-82B0-7CBC1BB99696}" type="presOf" srcId="{ECBF3690-9EDF-4F6A-93DB-5CE3025AB2F5}" destId="{3D25F811-C6F0-4FEF-A593-B6133C990EF0}" srcOrd="0" destOrd="0" presId="urn:microsoft.com/office/officeart/2005/8/layout/chevron2"/>
    <dgm:cxn modelId="{2866CF9F-E300-439C-B104-E4A1FDBCA180}" type="presOf" srcId="{D46209F2-D167-445D-B287-0F182E00AD89}" destId="{A13BD6A8-AF43-4D34-A64D-A3396AE0AD9A}" srcOrd="0" destOrd="2" presId="urn:microsoft.com/office/officeart/2005/8/layout/chevron2"/>
    <dgm:cxn modelId="{9D3D184C-B18C-4514-9F4F-2B2EEEB36225}" type="presOf" srcId="{2BD34EBF-F31E-4274-905F-3C1043C2EA6B}" destId="{E49AD775-4964-4A41-86B0-4DB13BE49EC6}" srcOrd="0" destOrd="1" presId="urn:microsoft.com/office/officeart/2005/8/layout/chevron2"/>
    <dgm:cxn modelId="{C40D850B-6A6E-4AA8-832E-460B373FDB45}" type="presOf" srcId="{02931220-0361-4874-96FF-0F4F960EAC05}" destId="{A13BD6A8-AF43-4D34-A64D-A3396AE0AD9A}" srcOrd="0" destOrd="1" presId="urn:microsoft.com/office/officeart/2005/8/layout/chevron2"/>
    <dgm:cxn modelId="{F4C21257-D532-466C-A9CC-C044ED758B5A}" srcId="{B2C17F8A-9FBB-4384-B191-2F8DEF6FFA43}" destId="{2BD34EBF-F31E-4274-905F-3C1043C2EA6B}" srcOrd="1" destOrd="0" parTransId="{0E9998EF-DBDE-430A-A8BA-4A84AC4874D8}" sibTransId="{E4AC585F-15AA-4A54-826A-D15B711DA68E}"/>
    <dgm:cxn modelId="{A2229966-330A-450D-810B-64DD7790861A}" type="presOf" srcId="{6F07A68B-C4B5-4D20-800E-3768BB3511CA}" destId="{E49AD775-4964-4A41-86B0-4DB13BE49EC6}" srcOrd="0" destOrd="2" presId="urn:microsoft.com/office/officeart/2005/8/layout/chevron2"/>
    <dgm:cxn modelId="{71F0E701-75BC-415D-B72D-10D46F6FD61E}" type="presParOf" srcId="{C9FF6A25-BE3C-47AC-9C9D-36DC3B1C91B5}" destId="{D6BD716E-B8EB-4FE6-9457-8F79C390549A}" srcOrd="0" destOrd="0" presId="urn:microsoft.com/office/officeart/2005/8/layout/chevron2"/>
    <dgm:cxn modelId="{8D77ED0E-16A2-44F9-A4D6-01D1054145BE}" type="presParOf" srcId="{D6BD716E-B8EB-4FE6-9457-8F79C390549A}" destId="{1DAECEE2-760A-448A-94A2-84A0AF2302DB}" srcOrd="0" destOrd="0" presId="urn:microsoft.com/office/officeart/2005/8/layout/chevron2"/>
    <dgm:cxn modelId="{A6073DD9-6752-4F53-952D-BAE6C7B45E56}" type="presParOf" srcId="{D6BD716E-B8EB-4FE6-9457-8F79C390549A}" destId="{3D25F811-C6F0-4FEF-A593-B6133C990EF0}" srcOrd="1" destOrd="0" presId="urn:microsoft.com/office/officeart/2005/8/layout/chevron2"/>
    <dgm:cxn modelId="{787DBCB8-BDC4-47B9-BC8F-D3C94AE0D255}" type="presParOf" srcId="{C9FF6A25-BE3C-47AC-9C9D-36DC3B1C91B5}" destId="{B3D2FE8A-D59E-4D8B-9CD7-4C46AA09BFA8}" srcOrd="1" destOrd="0" presId="urn:microsoft.com/office/officeart/2005/8/layout/chevron2"/>
    <dgm:cxn modelId="{25E8F95E-70D7-4318-A841-C8487BD1194E}" type="presParOf" srcId="{C9FF6A25-BE3C-47AC-9C9D-36DC3B1C91B5}" destId="{CEF6A151-6A38-488C-9153-DFBB78B709C0}" srcOrd="2" destOrd="0" presId="urn:microsoft.com/office/officeart/2005/8/layout/chevron2"/>
    <dgm:cxn modelId="{C2C3F110-F040-4F7E-AFF9-B70015F29C2B}" type="presParOf" srcId="{CEF6A151-6A38-488C-9153-DFBB78B709C0}" destId="{0F041B0B-12F7-45F2-B442-8BDD7DAEEAB6}" srcOrd="0" destOrd="0" presId="urn:microsoft.com/office/officeart/2005/8/layout/chevron2"/>
    <dgm:cxn modelId="{A07A3893-7E54-48FC-B146-0B9CB813E203}" type="presParOf" srcId="{CEF6A151-6A38-488C-9153-DFBB78B709C0}" destId="{A13BD6A8-AF43-4D34-A64D-A3396AE0AD9A}" srcOrd="1" destOrd="0" presId="urn:microsoft.com/office/officeart/2005/8/layout/chevron2"/>
    <dgm:cxn modelId="{597931BF-3731-494E-838B-B194C6EC0B53}" type="presParOf" srcId="{C9FF6A25-BE3C-47AC-9C9D-36DC3B1C91B5}" destId="{A9EDB9BF-7C95-41FE-A9F4-5C25C51C46AB}" srcOrd="3" destOrd="0" presId="urn:microsoft.com/office/officeart/2005/8/layout/chevron2"/>
    <dgm:cxn modelId="{8E0636E7-2342-4CC8-A0A5-BEADA69C65DE}" type="presParOf" srcId="{C9FF6A25-BE3C-47AC-9C9D-36DC3B1C91B5}" destId="{BB66AF29-812D-4DB2-94A9-4587A1C64951}" srcOrd="4" destOrd="0" presId="urn:microsoft.com/office/officeart/2005/8/layout/chevron2"/>
    <dgm:cxn modelId="{34BC6B6D-0FBF-4EE6-A759-60D666731203}" type="presParOf" srcId="{BB66AF29-812D-4DB2-94A9-4587A1C64951}" destId="{2F2B46F2-C09F-4D0A-8F51-EB1C9B48F9E7}" srcOrd="0" destOrd="0" presId="urn:microsoft.com/office/officeart/2005/8/layout/chevron2"/>
    <dgm:cxn modelId="{51EE48BB-3B3B-4DBB-80FF-A60EFB2A3DE8}" type="presParOf" srcId="{BB66AF29-812D-4DB2-94A9-4587A1C64951}" destId="{E49AD775-4964-4A41-86B0-4DB13BE49EC6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1029E-C55E-4984-A4D9-44C859C61EC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78794-4E9A-4D17-A3ED-9E27726E9AB4}">
      <dgm:prSet phldrT="[Текст]"/>
      <dgm:spPr/>
      <dgm:t>
        <a:bodyPr/>
        <a:lstStyle/>
        <a:p>
          <a:r>
            <a:rPr lang="ru-RU" dirty="0" smtClean="0"/>
            <a:t>Заключение соглашения</a:t>
          </a:r>
          <a:endParaRPr lang="ru-RU" dirty="0"/>
        </a:p>
      </dgm:t>
    </dgm:pt>
    <dgm:pt modelId="{8EC21DC2-533C-4D3A-B479-CCDDECC597E6}" type="parTrans" cxnId="{ACD576D5-A1AE-4B65-A16F-54C9F8EDE443}">
      <dgm:prSet/>
      <dgm:spPr/>
      <dgm:t>
        <a:bodyPr/>
        <a:lstStyle/>
        <a:p>
          <a:endParaRPr lang="ru-RU"/>
        </a:p>
      </dgm:t>
    </dgm:pt>
    <dgm:pt modelId="{0F46763E-584A-453A-86C3-801B8445B05E}" type="sibTrans" cxnId="{ACD576D5-A1AE-4B65-A16F-54C9F8EDE443}">
      <dgm:prSet/>
      <dgm:spPr/>
      <dgm:t>
        <a:bodyPr/>
        <a:lstStyle/>
        <a:p>
          <a:endParaRPr lang="ru-RU"/>
        </a:p>
      </dgm:t>
    </dgm:pt>
    <dgm:pt modelId="{A47FA913-45BE-4AC7-A70F-C977934B6F83}">
      <dgm:prSet phldrT="[Текст]"/>
      <dgm:spPr/>
      <dgm:t>
        <a:bodyPr/>
        <a:lstStyle/>
        <a:p>
          <a:r>
            <a:rPr lang="ru-RU" dirty="0" smtClean="0"/>
            <a:t>Глава крестьянского (фермерского) хозяйства или индивидуальный предприниматель</a:t>
          </a:r>
          <a:endParaRPr lang="ru-RU" dirty="0"/>
        </a:p>
      </dgm:t>
    </dgm:pt>
    <dgm:pt modelId="{31B46AB6-F5C7-4D8A-B721-0BEE2415B02E}" type="parTrans" cxnId="{4B08AEC6-ED0E-412A-B576-B1EFD251D1B2}">
      <dgm:prSet/>
      <dgm:spPr/>
      <dgm:t>
        <a:bodyPr/>
        <a:lstStyle/>
        <a:p>
          <a:endParaRPr lang="ru-RU"/>
        </a:p>
      </dgm:t>
    </dgm:pt>
    <dgm:pt modelId="{14C9E40B-1124-4EA3-A7FE-D8AB000CB835}" type="sibTrans" cxnId="{4B08AEC6-ED0E-412A-B576-B1EFD251D1B2}">
      <dgm:prSet/>
      <dgm:spPr/>
      <dgm:t>
        <a:bodyPr/>
        <a:lstStyle/>
        <a:p>
          <a:endParaRPr lang="ru-RU"/>
        </a:p>
      </dgm:t>
    </dgm:pt>
    <dgm:pt modelId="{2E369EE1-D4F2-42E4-9254-7FD0985CDDDE}">
      <dgm:prSet phldrT="[Текст]"/>
      <dgm:spPr/>
      <dgm:t>
        <a:bodyPr/>
        <a:lstStyle/>
        <a:p>
          <a:r>
            <a:rPr lang="ru-RU" dirty="0" smtClean="0"/>
            <a:t>в течение 10 рабочих дней со дня признания победителем конкурса</a:t>
          </a:r>
          <a:endParaRPr lang="ru-RU" dirty="0"/>
        </a:p>
      </dgm:t>
    </dgm:pt>
    <dgm:pt modelId="{546FA5A3-0DBB-45C4-BD00-C7FA91955E5E}" type="parTrans" cxnId="{1522F0CD-9DEE-48B2-B2AA-C7CE5D37C5A2}">
      <dgm:prSet/>
      <dgm:spPr/>
      <dgm:t>
        <a:bodyPr/>
        <a:lstStyle/>
        <a:p>
          <a:endParaRPr lang="ru-RU"/>
        </a:p>
      </dgm:t>
    </dgm:pt>
    <dgm:pt modelId="{ACFA7957-A429-45A7-BF90-78AD0074529C}" type="sibTrans" cxnId="{1522F0CD-9DEE-48B2-B2AA-C7CE5D37C5A2}">
      <dgm:prSet/>
      <dgm:spPr/>
      <dgm:t>
        <a:bodyPr/>
        <a:lstStyle/>
        <a:p>
          <a:endParaRPr lang="ru-RU"/>
        </a:p>
      </dgm:t>
    </dgm:pt>
    <dgm:pt modelId="{C73105A7-36F4-469D-B119-26F1C48B5311}">
      <dgm:prSet phldrT="[Текст]"/>
      <dgm:spPr/>
      <dgm:t>
        <a:bodyPr/>
        <a:lstStyle/>
        <a:p>
          <a:r>
            <a:rPr lang="ru-RU" dirty="0" smtClean="0"/>
            <a:t>Гражданин Российской Федерации</a:t>
          </a:r>
          <a:endParaRPr lang="ru-RU" dirty="0"/>
        </a:p>
      </dgm:t>
    </dgm:pt>
    <dgm:pt modelId="{FAEDE736-97E5-4283-AFEB-2AB58FCA20AD}" type="parTrans" cxnId="{39F895FD-94CE-4F73-9CCA-FFC53A4A66CE}">
      <dgm:prSet/>
      <dgm:spPr/>
      <dgm:t>
        <a:bodyPr/>
        <a:lstStyle/>
        <a:p>
          <a:endParaRPr lang="ru-RU"/>
        </a:p>
      </dgm:t>
    </dgm:pt>
    <dgm:pt modelId="{32CFB048-E395-48F7-89D5-EDBC267D544A}" type="sibTrans" cxnId="{39F895FD-94CE-4F73-9CCA-FFC53A4A66CE}">
      <dgm:prSet/>
      <dgm:spPr/>
      <dgm:t>
        <a:bodyPr/>
        <a:lstStyle/>
        <a:p>
          <a:endParaRPr lang="ru-RU"/>
        </a:p>
      </dgm:t>
    </dgm:pt>
    <dgm:pt modelId="{D14B1953-1807-4A8A-941C-7D8A17193E01}">
      <dgm:prSet phldrT="[Текст]"/>
      <dgm:spPr/>
      <dgm:t>
        <a:bodyPr/>
        <a:lstStyle/>
        <a:p>
          <a:r>
            <a:rPr lang="ru-RU" dirty="0" smtClean="0"/>
            <a:t>в течение 20 рабочих дней со дня государственной регистрации</a:t>
          </a:r>
          <a:endParaRPr lang="ru-RU" dirty="0"/>
        </a:p>
      </dgm:t>
    </dgm:pt>
    <dgm:pt modelId="{EB2EFB6F-0E2A-4530-B956-B47379E436D0}" type="parTrans" cxnId="{B2423898-A4C7-4D2E-803B-B104D3A67D62}">
      <dgm:prSet/>
      <dgm:spPr/>
      <dgm:t>
        <a:bodyPr/>
        <a:lstStyle/>
        <a:p>
          <a:endParaRPr lang="ru-RU"/>
        </a:p>
      </dgm:t>
    </dgm:pt>
    <dgm:pt modelId="{551ECB3F-E2BC-428C-9EF1-BB3D116A7041}" type="sibTrans" cxnId="{B2423898-A4C7-4D2E-803B-B104D3A67D62}">
      <dgm:prSet/>
      <dgm:spPr/>
      <dgm:t>
        <a:bodyPr/>
        <a:lstStyle/>
        <a:p>
          <a:endParaRPr lang="ru-RU"/>
        </a:p>
      </dgm:t>
    </dgm:pt>
    <dgm:pt modelId="{78B7877F-78DE-4467-A9BB-D697C521DEBB}" type="pres">
      <dgm:prSet presAssocID="{3331029E-C55E-4984-A4D9-44C859C61E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777F89-D3FF-4538-9A1B-0E3D1C1CAF9A}" type="pres">
      <dgm:prSet presAssocID="{ED178794-4E9A-4D17-A3ED-9E27726E9AB4}" presName="hierRoot1" presStyleCnt="0"/>
      <dgm:spPr/>
    </dgm:pt>
    <dgm:pt modelId="{A9278B42-CEEA-49EB-A364-4AB1BE6040D9}" type="pres">
      <dgm:prSet presAssocID="{ED178794-4E9A-4D17-A3ED-9E27726E9AB4}" presName="composite" presStyleCnt="0"/>
      <dgm:spPr/>
    </dgm:pt>
    <dgm:pt modelId="{AB1D2C56-7743-4B8C-86AF-5255498D731E}" type="pres">
      <dgm:prSet presAssocID="{ED178794-4E9A-4D17-A3ED-9E27726E9AB4}" presName="background" presStyleLbl="node0" presStyleIdx="0" presStyleCnt="1"/>
      <dgm:spPr/>
    </dgm:pt>
    <dgm:pt modelId="{9D89EA1F-49E8-4D25-90E0-B5F8BD2EC274}" type="pres">
      <dgm:prSet presAssocID="{ED178794-4E9A-4D17-A3ED-9E27726E9AB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2DF6E-89F1-4396-BF31-0A862A3D6A51}" type="pres">
      <dgm:prSet presAssocID="{ED178794-4E9A-4D17-A3ED-9E27726E9AB4}" presName="hierChild2" presStyleCnt="0"/>
      <dgm:spPr/>
    </dgm:pt>
    <dgm:pt modelId="{F1027FE2-1E2E-416D-8F8A-B51B07F0B3B3}" type="pres">
      <dgm:prSet presAssocID="{31B46AB6-F5C7-4D8A-B721-0BEE2415B0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67C7729-4DE2-4432-B5B2-896E5F7DDFA4}" type="pres">
      <dgm:prSet presAssocID="{A47FA913-45BE-4AC7-A70F-C977934B6F83}" presName="hierRoot2" presStyleCnt="0"/>
      <dgm:spPr/>
    </dgm:pt>
    <dgm:pt modelId="{CB20A7D9-4CD9-4470-8824-08350E9E025E}" type="pres">
      <dgm:prSet presAssocID="{A47FA913-45BE-4AC7-A70F-C977934B6F83}" presName="composite2" presStyleCnt="0"/>
      <dgm:spPr/>
    </dgm:pt>
    <dgm:pt modelId="{F4C35A96-80B0-4871-911D-CB6B25F811A2}" type="pres">
      <dgm:prSet presAssocID="{A47FA913-45BE-4AC7-A70F-C977934B6F83}" presName="background2" presStyleLbl="node2" presStyleIdx="0" presStyleCnt="2"/>
      <dgm:spPr/>
    </dgm:pt>
    <dgm:pt modelId="{EDFBFF63-A74B-4F7C-9A5C-D9EF9B59CEEC}" type="pres">
      <dgm:prSet presAssocID="{A47FA913-45BE-4AC7-A70F-C977934B6F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4479E-6F84-4E33-B1CA-6A3623B6508E}" type="pres">
      <dgm:prSet presAssocID="{A47FA913-45BE-4AC7-A70F-C977934B6F83}" presName="hierChild3" presStyleCnt="0"/>
      <dgm:spPr/>
    </dgm:pt>
    <dgm:pt modelId="{1FB6672E-C695-43A4-8A8B-60B3690967DE}" type="pres">
      <dgm:prSet presAssocID="{546FA5A3-0DBB-45C4-BD00-C7FA91955E5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505B340-A696-4D9F-9658-DFF25C5BB0BD}" type="pres">
      <dgm:prSet presAssocID="{2E369EE1-D4F2-42E4-9254-7FD0985CDDDE}" presName="hierRoot3" presStyleCnt="0"/>
      <dgm:spPr/>
    </dgm:pt>
    <dgm:pt modelId="{9157DB2D-815D-4CD4-9C30-F2BDEE4E4DD2}" type="pres">
      <dgm:prSet presAssocID="{2E369EE1-D4F2-42E4-9254-7FD0985CDDDE}" presName="composite3" presStyleCnt="0"/>
      <dgm:spPr/>
    </dgm:pt>
    <dgm:pt modelId="{D7CD2C07-0B9B-4901-8D24-8B36CA6AE03E}" type="pres">
      <dgm:prSet presAssocID="{2E369EE1-D4F2-42E4-9254-7FD0985CDDDE}" presName="background3" presStyleLbl="node3" presStyleIdx="0" presStyleCnt="2"/>
      <dgm:spPr/>
    </dgm:pt>
    <dgm:pt modelId="{839796B6-EA96-44A2-9097-0369116C1A20}" type="pres">
      <dgm:prSet presAssocID="{2E369EE1-D4F2-42E4-9254-7FD0985CDDD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43E6A-E37E-45EE-ABFF-FAC5AF31233B}" type="pres">
      <dgm:prSet presAssocID="{2E369EE1-D4F2-42E4-9254-7FD0985CDDDE}" presName="hierChild4" presStyleCnt="0"/>
      <dgm:spPr/>
    </dgm:pt>
    <dgm:pt modelId="{ACB8748A-96D0-4A51-B2BF-962F90EF4680}" type="pres">
      <dgm:prSet presAssocID="{FAEDE736-97E5-4283-AFEB-2AB58FCA20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7AF2268-D7DB-4C89-9091-D558C7E22EEA}" type="pres">
      <dgm:prSet presAssocID="{C73105A7-36F4-469D-B119-26F1C48B5311}" presName="hierRoot2" presStyleCnt="0"/>
      <dgm:spPr/>
    </dgm:pt>
    <dgm:pt modelId="{DFEA737F-6372-4A5D-AA98-A8DB8203E661}" type="pres">
      <dgm:prSet presAssocID="{C73105A7-36F4-469D-B119-26F1C48B5311}" presName="composite2" presStyleCnt="0"/>
      <dgm:spPr/>
    </dgm:pt>
    <dgm:pt modelId="{4B145C6F-4392-43B1-9F33-1681F38AA4BB}" type="pres">
      <dgm:prSet presAssocID="{C73105A7-36F4-469D-B119-26F1C48B5311}" presName="background2" presStyleLbl="node2" presStyleIdx="1" presStyleCnt="2"/>
      <dgm:spPr/>
    </dgm:pt>
    <dgm:pt modelId="{3C63E87D-A8D8-4E72-8BCC-D1B0A1A0531C}" type="pres">
      <dgm:prSet presAssocID="{C73105A7-36F4-469D-B119-26F1C48B531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C02DD-8254-44AD-89ED-96B8B261C700}" type="pres">
      <dgm:prSet presAssocID="{C73105A7-36F4-469D-B119-26F1C48B5311}" presName="hierChild3" presStyleCnt="0"/>
      <dgm:spPr/>
    </dgm:pt>
    <dgm:pt modelId="{F590968E-F714-4C77-8EC6-D266732EBC3C}" type="pres">
      <dgm:prSet presAssocID="{EB2EFB6F-0E2A-4530-B956-B47379E436D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63A31C9-1365-47B7-8A00-DD22DF50AF5E}" type="pres">
      <dgm:prSet presAssocID="{D14B1953-1807-4A8A-941C-7D8A17193E01}" presName="hierRoot3" presStyleCnt="0"/>
      <dgm:spPr/>
    </dgm:pt>
    <dgm:pt modelId="{7FF0A5FB-968A-4352-A0BC-174967E2F242}" type="pres">
      <dgm:prSet presAssocID="{D14B1953-1807-4A8A-941C-7D8A17193E01}" presName="composite3" presStyleCnt="0"/>
      <dgm:spPr/>
    </dgm:pt>
    <dgm:pt modelId="{D7DE5B42-DFBD-4903-A72D-04FE8006AAE0}" type="pres">
      <dgm:prSet presAssocID="{D14B1953-1807-4A8A-941C-7D8A17193E01}" presName="background3" presStyleLbl="node3" presStyleIdx="1" presStyleCnt="2"/>
      <dgm:spPr/>
    </dgm:pt>
    <dgm:pt modelId="{16C12E55-A75C-47CC-8FD5-87C6047C6F4E}" type="pres">
      <dgm:prSet presAssocID="{D14B1953-1807-4A8A-941C-7D8A17193E0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7FF4F-D6E0-458E-8A0E-5ECAE2EAA85B}" type="pres">
      <dgm:prSet presAssocID="{D14B1953-1807-4A8A-941C-7D8A17193E01}" presName="hierChild4" presStyleCnt="0"/>
      <dgm:spPr/>
    </dgm:pt>
  </dgm:ptLst>
  <dgm:cxnLst>
    <dgm:cxn modelId="{00A05716-1B13-4AE6-894C-731772641FE5}" type="presOf" srcId="{3331029E-C55E-4984-A4D9-44C859C61ECB}" destId="{78B7877F-78DE-4467-A9BB-D697C521DEBB}" srcOrd="0" destOrd="0" presId="urn:microsoft.com/office/officeart/2005/8/layout/hierarchy1"/>
    <dgm:cxn modelId="{4B08AEC6-ED0E-412A-B576-B1EFD251D1B2}" srcId="{ED178794-4E9A-4D17-A3ED-9E27726E9AB4}" destId="{A47FA913-45BE-4AC7-A70F-C977934B6F83}" srcOrd="0" destOrd="0" parTransId="{31B46AB6-F5C7-4D8A-B721-0BEE2415B02E}" sibTransId="{14C9E40B-1124-4EA3-A7FE-D8AB000CB835}"/>
    <dgm:cxn modelId="{C55EB87D-3A90-47CB-B4B2-5F1B545A9CFA}" type="presOf" srcId="{31B46AB6-F5C7-4D8A-B721-0BEE2415B02E}" destId="{F1027FE2-1E2E-416D-8F8A-B51B07F0B3B3}" srcOrd="0" destOrd="0" presId="urn:microsoft.com/office/officeart/2005/8/layout/hierarchy1"/>
    <dgm:cxn modelId="{8F9F3198-3EE4-4911-AC46-0E763BEABB18}" type="presOf" srcId="{546FA5A3-0DBB-45C4-BD00-C7FA91955E5E}" destId="{1FB6672E-C695-43A4-8A8B-60B3690967DE}" srcOrd="0" destOrd="0" presId="urn:microsoft.com/office/officeart/2005/8/layout/hierarchy1"/>
    <dgm:cxn modelId="{FF9C0F42-36EB-48AD-B14D-24869400C538}" type="presOf" srcId="{ED178794-4E9A-4D17-A3ED-9E27726E9AB4}" destId="{9D89EA1F-49E8-4D25-90E0-B5F8BD2EC274}" srcOrd="0" destOrd="0" presId="urn:microsoft.com/office/officeart/2005/8/layout/hierarchy1"/>
    <dgm:cxn modelId="{CC5824AF-C1EA-4325-9C5E-5F1505C5299E}" type="presOf" srcId="{D14B1953-1807-4A8A-941C-7D8A17193E01}" destId="{16C12E55-A75C-47CC-8FD5-87C6047C6F4E}" srcOrd="0" destOrd="0" presId="urn:microsoft.com/office/officeart/2005/8/layout/hierarchy1"/>
    <dgm:cxn modelId="{79F7394F-A4E6-47C5-81A2-18AB27E68C04}" type="presOf" srcId="{EB2EFB6F-0E2A-4530-B956-B47379E436D0}" destId="{F590968E-F714-4C77-8EC6-D266732EBC3C}" srcOrd="0" destOrd="0" presId="urn:microsoft.com/office/officeart/2005/8/layout/hierarchy1"/>
    <dgm:cxn modelId="{036451C0-8F45-4F18-A26D-1307A84B7456}" type="presOf" srcId="{C73105A7-36F4-469D-B119-26F1C48B5311}" destId="{3C63E87D-A8D8-4E72-8BCC-D1B0A1A0531C}" srcOrd="0" destOrd="0" presId="urn:microsoft.com/office/officeart/2005/8/layout/hierarchy1"/>
    <dgm:cxn modelId="{ACD576D5-A1AE-4B65-A16F-54C9F8EDE443}" srcId="{3331029E-C55E-4984-A4D9-44C859C61ECB}" destId="{ED178794-4E9A-4D17-A3ED-9E27726E9AB4}" srcOrd="0" destOrd="0" parTransId="{8EC21DC2-533C-4D3A-B479-CCDDECC597E6}" sibTransId="{0F46763E-584A-453A-86C3-801B8445B05E}"/>
    <dgm:cxn modelId="{39F895FD-94CE-4F73-9CCA-FFC53A4A66CE}" srcId="{ED178794-4E9A-4D17-A3ED-9E27726E9AB4}" destId="{C73105A7-36F4-469D-B119-26F1C48B5311}" srcOrd="1" destOrd="0" parTransId="{FAEDE736-97E5-4283-AFEB-2AB58FCA20AD}" sibTransId="{32CFB048-E395-48F7-89D5-EDBC267D544A}"/>
    <dgm:cxn modelId="{1522F0CD-9DEE-48B2-B2AA-C7CE5D37C5A2}" srcId="{A47FA913-45BE-4AC7-A70F-C977934B6F83}" destId="{2E369EE1-D4F2-42E4-9254-7FD0985CDDDE}" srcOrd="0" destOrd="0" parTransId="{546FA5A3-0DBB-45C4-BD00-C7FA91955E5E}" sibTransId="{ACFA7957-A429-45A7-BF90-78AD0074529C}"/>
    <dgm:cxn modelId="{8797D858-357F-4003-8457-82A387739248}" type="presOf" srcId="{A47FA913-45BE-4AC7-A70F-C977934B6F83}" destId="{EDFBFF63-A74B-4F7C-9A5C-D9EF9B59CEEC}" srcOrd="0" destOrd="0" presId="urn:microsoft.com/office/officeart/2005/8/layout/hierarchy1"/>
    <dgm:cxn modelId="{B2423898-A4C7-4D2E-803B-B104D3A67D62}" srcId="{C73105A7-36F4-469D-B119-26F1C48B5311}" destId="{D14B1953-1807-4A8A-941C-7D8A17193E01}" srcOrd="0" destOrd="0" parTransId="{EB2EFB6F-0E2A-4530-B956-B47379E436D0}" sibTransId="{551ECB3F-E2BC-428C-9EF1-BB3D116A7041}"/>
    <dgm:cxn modelId="{D8E95380-0158-4D35-A92E-312E7C371AB4}" type="presOf" srcId="{2E369EE1-D4F2-42E4-9254-7FD0985CDDDE}" destId="{839796B6-EA96-44A2-9097-0369116C1A20}" srcOrd="0" destOrd="0" presId="urn:microsoft.com/office/officeart/2005/8/layout/hierarchy1"/>
    <dgm:cxn modelId="{EE1E123F-B557-40B0-B55A-679B7646AE03}" type="presOf" srcId="{FAEDE736-97E5-4283-AFEB-2AB58FCA20AD}" destId="{ACB8748A-96D0-4A51-B2BF-962F90EF4680}" srcOrd="0" destOrd="0" presId="urn:microsoft.com/office/officeart/2005/8/layout/hierarchy1"/>
    <dgm:cxn modelId="{B36C0583-E2B4-4500-A431-44D17CAC562A}" type="presParOf" srcId="{78B7877F-78DE-4467-A9BB-D697C521DEBB}" destId="{79777F89-D3FF-4538-9A1B-0E3D1C1CAF9A}" srcOrd="0" destOrd="0" presId="urn:microsoft.com/office/officeart/2005/8/layout/hierarchy1"/>
    <dgm:cxn modelId="{946CAFA1-7BBC-4CC5-800E-9B0CE872BDA6}" type="presParOf" srcId="{79777F89-D3FF-4538-9A1B-0E3D1C1CAF9A}" destId="{A9278B42-CEEA-49EB-A364-4AB1BE6040D9}" srcOrd="0" destOrd="0" presId="urn:microsoft.com/office/officeart/2005/8/layout/hierarchy1"/>
    <dgm:cxn modelId="{EED5ACE8-B4F7-49A5-9DA1-CCD1D8CEED9C}" type="presParOf" srcId="{A9278B42-CEEA-49EB-A364-4AB1BE6040D9}" destId="{AB1D2C56-7743-4B8C-86AF-5255498D731E}" srcOrd="0" destOrd="0" presId="urn:microsoft.com/office/officeart/2005/8/layout/hierarchy1"/>
    <dgm:cxn modelId="{92FF9E8D-AD13-4870-BD19-AE113862C372}" type="presParOf" srcId="{A9278B42-CEEA-49EB-A364-4AB1BE6040D9}" destId="{9D89EA1F-49E8-4D25-90E0-B5F8BD2EC274}" srcOrd="1" destOrd="0" presId="urn:microsoft.com/office/officeart/2005/8/layout/hierarchy1"/>
    <dgm:cxn modelId="{B9FF48BE-096F-4CB3-949B-8148DAD6BF34}" type="presParOf" srcId="{79777F89-D3FF-4538-9A1B-0E3D1C1CAF9A}" destId="{5532DF6E-89F1-4396-BF31-0A862A3D6A51}" srcOrd="1" destOrd="0" presId="urn:microsoft.com/office/officeart/2005/8/layout/hierarchy1"/>
    <dgm:cxn modelId="{152118F4-6A04-4D72-B389-15CB5801F7B3}" type="presParOf" srcId="{5532DF6E-89F1-4396-BF31-0A862A3D6A51}" destId="{F1027FE2-1E2E-416D-8F8A-B51B07F0B3B3}" srcOrd="0" destOrd="0" presId="urn:microsoft.com/office/officeart/2005/8/layout/hierarchy1"/>
    <dgm:cxn modelId="{CC7E3D9A-44B1-4473-A433-7EA693E6CF06}" type="presParOf" srcId="{5532DF6E-89F1-4396-BF31-0A862A3D6A51}" destId="{967C7729-4DE2-4432-B5B2-896E5F7DDFA4}" srcOrd="1" destOrd="0" presId="urn:microsoft.com/office/officeart/2005/8/layout/hierarchy1"/>
    <dgm:cxn modelId="{499B4335-8C07-4616-B521-E67BD6FC528B}" type="presParOf" srcId="{967C7729-4DE2-4432-B5B2-896E5F7DDFA4}" destId="{CB20A7D9-4CD9-4470-8824-08350E9E025E}" srcOrd="0" destOrd="0" presId="urn:microsoft.com/office/officeart/2005/8/layout/hierarchy1"/>
    <dgm:cxn modelId="{035336CD-AC35-40AF-938A-1E45208833D6}" type="presParOf" srcId="{CB20A7D9-4CD9-4470-8824-08350E9E025E}" destId="{F4C35A96-80B0-4871-911D-CB6B25F811A2}" srcOrd="0" destOrd="0" presId="urn:microsoft.com/office/officeart/2005/8/layout/hierarchy1"/>
    <dgm:cxn modelId="{84C272AA-1C39-4731-B1F7-282D98C36A9E}" type="presParOf" srcId="{CB20A7D9-4CD9-4470-8824-08350E9E025E}" destId="{EDFBFF63-A74B-4F7C-9A5C-D9EF9B59CEEC}" srcOrd="1" destOrd="0" presId="urn:microsoft.com/office/officeart/2005/8/layout/hierarchy1"/>
    <dgm:cxn modelId="{FBDF67B7-6B16-42FC-9502-34E9CCB4A1CA}" type="presParOf" srcId="{967C7729-4DE2-4432-B5B2-896E5F7DDFA4}" destId="{1424479E-6F84-4E33-B1CA-6A3623B6508E}" srcOrd="1" destOrd="0" presId="urn:microsoft.com/office/officeart/2005/8/layout/hierarchy1"/>
    <dgm:cxn modelId="{8FA6A733-03D1-458B-9706-971F62E0505C}" type="presParOf" srcId="{1424479E-6F84-4E33-B1CA-6A3623B6508E}" destId="{1FB6672E-C695-43A4-8A8B-60B3690967DE}" srcOrd="0" destOrd="0" presId="urn:microsoft.com/office/officeart/2005/8/layout/hierarchy1"/>
    <dgm:cxn modelId="{706B4EF4-3620-43DA-953B-BF80D391FB27}" type="presParOf" srcId="{1424479E-6F84-4E33-B1CA-6A3623B6508E}" destId="{A505B340-A696-4D9F-9658-DFF25C5BB0BD}" srcOrd="1" destOrd="0" presId="urn:microsoft.com/office/officeart/2005/8/layout/hierarchy1"/>
    <dgm:cxn modelId="{DD7FC6C1-748A-4EA5-96C1-F27E19B087FD}" type="presParOf" srcId="{A505B340-A696-4D9F-9658-DFF25C5BB0BD}" destId="{9157DB2D-815D-4CD4-9C30-F2BDEE4E4DD2}" srcOrd="0" destOrd="0" presId="urn:microsoft.com/office/officeart/2005/8/layout/hierarchy1"/>
    <dgm:cxn modelId="{11879736-608B-4C96-A318-D95FABA2F346}" type="presParOf" srcId="{9157DB2D-815D-4CD4-9C30-F2BDEE4E4DD2}" destId="{D7CD2C07-0B9B-4901-8D24-8B36CA6AE03E}" srcOrd="0" destOrd="0" presId="urn:microsoft.com/office/officeart/2005/8/layout/hierarchy1"/>
    <dgm:cxn modelId="{E6289F57-56AA-45CE-8F9F-09E2FA33AA6D}" type="presParOf" srcId="{9157DB2D-815D-4CD4-9C30-F2BDEE4E4DD2}" destId="{839796B6-EA96-44A2-9097-0369116C1A20}" srcOrd="1" destOrd="0" presId="urn:microsoft.com/office/officeart/2005/8/layout/hierarchy1"/>
    <dgm:cxn modelId="{627678AC-057D-4A1F-BA81-0E6033B06A50}" type="presParOf" srcId="{A505B340-A696-4D9F-9658-DFF25C5BB0BD}" destId="{1F243E6A-E37E-45EE-ABFF-FAC5AF31233B}" srcOrd="1" destOrd="0" presId="urn:microsoft.com/office/officeart/2005/8/layout/hierarchy1"/>
    <dgm:cxn modelId="{E873F059-D4EA-4834-87A8-690D38F59D6D}" type="presParOf" srcId="{5532DF6E-89F1-4396-BF31-0A862A3D6A51}" destId="{ACB8748A-96D0-4A51-B2BF-962F90EF4680}" srcOrd="2" destOrd="0" presId="urn:microsoft.com/office/officeart/2005/8/layout/hierarchy1"/>
    <dgm:cxn modelId="{6C17BD0A-BFA8-4792-BE84-B9BD3822E094}" type="presParOf" srcId="{5532DF6E-89F1-4396-BF31-0A862A3D6A51}" destId="{F7AF2268-D7DB-4C89-9091-D558C7E22EEA}" srcOrd="3" destOrd="0" presId="urn:microsoft.com/office/officeart/2005/8/layout/hierarchy1"/>
    <dgm:cxn modelId="{524CBD0E-1264-452A-9E2D-CE4988FEE0E0}" type="presParOf" srcId="{F7AF2268-D7DB-4C89-9091-D558C7E22EEA}" destId="{DFEA737F-6372-4A5D-AA98-A8DB8203E661}" srcOrd="0" destOrd="0" presId="urn:microsoft.com/office/officeart/2005/8/layout/hierarchy1"/>
    <dgm:cxn modelId="{3D9E53BD-E51E-49FE-865B-71EC57A4ECC2}" type="presParOf" srcId="{DFEA737F-6372-4A5D-AA98-A8DB8203E661}" destId="{4B145C6F-4392-43B1-9F33-1681F38AA4BB}" srcOrd="0" destOrd="0" presId="urn:microsoft.com/office/officeart/2005/8/layout/hierarchy1"/>
    <dgm:cxn modelId="{300AFF99-3CD0-4926-9588-7322DA7D3EC6}" type="presParOf" srcId="{DFEA737F-6372-4A5D-AA98-A8DB8203E661}" destId="{3C63E87D-A8D8-4E72-8BCC-D1B0A1A0531C}" srcOrd="1" destOrd="0" presId="urn:microsoft.com/office/officeart/2005/8/layout/hierarchy1"/>
    <dgm:cxn modelId="{8ECB1754-B1DE-499B-AF23-F434CB23DCD3}" type="presParOf" srcId="{F7AF2268-D7DB-4C89-9091-D558C7E22EEA}" destId="{C63C02DD-8254-44AD-89ED-96B8B261C700}" srcOrd="1" destOrd="0" presId="urn:microsoft.com/office/officeart/2005/8/layout/hierarchy1"/>
    <dgm:cxn modelId="{23F198C3-5E36-447C-B762-BD1E2AB3B48A}" type="presParOf" srcId="{C63C02DD-8254-44AD-89ED-96B8B261C700}" destId="{F590968E-F714-4C77-8EC6-D266732EBC3C}" srcOrd="0" destOrd="0" presId="urn:microsoft.com/office/officeart/2005/8/layout/hierarchy1"/>
    <dgm:cxn modelId="{409649D1-E9FA-4804-939C-73FE970E78BD}" type="presParOf" srcId="{C63C02DD-8254-44AD-89ED-96B8B261C700}" destId="{B63A31C9-1365-47B7-8A00-DD22DF50AF5E}" srcOrd="1" destOrd="0" presId="urn:microsoft.com/office/officeart/2005/8/layout/hierarchy1"/>
    <dgm:cxn modelId="{68674686-C2D4-4536-A5FC-731DCFBBAA82}" type="presParOf" srcId="{B63A31C9-1365-47B7-8A00-DD22DF50AF5E}" destId="{7FF0A5FB-968A-4352-A0BC-174967E2F242}" srcOrd="0" destOrd="0" presId="urn:microsoft.com/office/officeart/2005/8/layout/hierarchy1"/>
    <dgm:cxn modelId="{715EA2DC-C93C-4AF0-A59F-988BD213BDB0}" type="presParOf" srcId="{7FF0A5FB-968A-4352-A0BC-174967E2F242}" destId="{D7DE5B42-DFBD-4903-A72D-04FE8006AAE0}" srcOrd="0" destOrd="0" presId="urn:microsoft.com/office/officeart/2005/8/layout/hierarchy1"/>
    <dgm:cxn modelId="{A23D00E8-8ED6-434E-8D2C-5A9562D94DF9}" type="presParOf" srcId="{7FF0A5FB-968A-4352-A0BC-174967E2F242}" destId="{16C12E55-A75C-47CC-8FD5-87C6047C6F4E}" srcOrd="1" destOrd="0" presId="urn:microsoft.com/office/officeart/2005/8/layout/hierarchy1"/>
    <dgm:cxn modelId="{FA5E332D-26AE-44E4-A302-01D21C1E0810}" type="presParOf" srcId="{B63A31C9-1365-47B7-8A00-DD22DF50AF5E}" destId="{F1E7FF4F-D6E0-458E-8A0E-5ECAE2EAA85B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51236-A1F9-4675-9B08-EC4D757201B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E601F-C618-4199-9EE2-C6A7B9741D10}">
      <dgm:prSet phldrT="[Текст]"/>
      <dgm:spPr/>
      <dgm:t>
        <a:bodyPr/>
        <a:lstStyle/>
        <a:p>
          <a:r>
            <a:rPr lang="ru-RU" dirty="0" smtClean="0"/>
            <a:t>Значения результатов предоставления гранта</a:t>
          </a:r>
          <a:endParaRPr lang="ru-RU" dirty="0"/>
        </a:p>
      </dgm:t>
    </dgm:pt>
    <dgm:pt modelId="{E98A567C-2F6C-4CBB-9CF9-D581FEDCE66C}" type="parTrans" cxnId="{90B8266B-132E-4A0C-A168-11E45550142D}">
      <dgm:prSet/>
      <dgm:spPr/>
      <dgm:t>
        <a:bodyPr/>
        <a:lstStyle/>
        <a:p>
          <a:endParaRPr lang="ru-RU"/>
        </a:p>
      </dgm:t>
    </dgm:pt>
    <dgm:pt modelId="{B3B44874-5B23-4D33-A08C-B058B9FDDBD9}" type="sibTrans" cxnId="{90B8266B-132E-4A0C-A168-11E45550142D}">
      <dgm:prSet/>
      <dgm:spPr/>
      <dgm:t>
        <a:bodyPr/>
        <a:lstStyle/>
        <a:p>
          <a:endParaRPr lang="ru-RU"/>
        </a:p>
      </dgm:t>
    </dgm:pt>
    <dgm:pt modelId="{D11D9DE8-42D6-47B3-AF3A-2F8A8CD87BE3}">
      <dgm:prSet phldrT="[Текст]"/>
      <dgm:spPr/>
      <dgm:t>
        <a:bodyPr/>
        <a:lstStyle/>
        <a:p>
          <a:r>
            <a:rPr lang="ru-RU" dirty="0" smtClean="0"/>
            <a:t>создание</a:t>
          </a:r>
          <a:r>
            <a:rPr lang="ru-RU" baseline="0" dirty="0" smtClean="0"/>
            <a:t> новых рабочих мест</a:t>
          </a:r>
          <a:endParaRPr lang="ru-RU" dirty="0" smtClean="0"/>
        </a:p>
      </dgm:t>
    </dgm:pt>
    <dgm:pt modelId="{5585B584-3C26-423B-915B-3F1C37FD548D}" type="parTrans" cxnId="{6EED66BA-2034-4B8A-8A3A-768B2024AC75}">
      <dgm:prSet/>
      <dgm:spPr/>
      <dgm:t>
        <a:bodyPr/>
        <a:lstStyle/>
        <a:p>
          <a:endParaRPr lang="ru-RU"/>
        </a:p>
      </dgm:t>
    </dgm:pt>
    <dgm:pt modelId="{7C8EC5DC-C0A1-4521-AD46-FB4B53C424BE}" type="sibTrans" cxnId="{6EED66BA-2034-4B8A-8A3A-768B2024AC75}">
      <dgm:prSet/>
      <dgm:spPr/>
      <dgm:t>
        <a:bodyPr/>
        <a:lstStyle/>
        <a:p>
          <a:endParaRPr lang="ru-RU"/>
        </a:p>
      </dgm:t>
    </dgm:pt>
    <dgm:pt modelId="{FC2C4BB8-677E-4AC7-AC6F-57359A23EE69}">
      <dgm:prSet phldrT="[Текст]"/>
      <dgm:spPr/>
      <dgm:t>
        <a:bodyPr/>
        <a:lstStyle/>
        <a:p>
          <a:r>
            <a:rPr lang="ru-RU" dirty="0" smtClean="0"/>
            <a:t>сохранение созданных новых рабочих мест в течение 5 лет</a:t>
          </a:r>
          <a:endParaRPr lang="ru-RU" dirty="0"/>
        </a:p>
      </dgm:t>
    </dgm:pt>
    <dgm:pt modelId="{759CC2C0-18AD-40DE-A40F-D6D7646D0397}" type="parTrans" cxnId="{00EF3433-3EE8-4487-AB40-DA28D4536055}">
      <dgm:prSet/>
      <dgm:spPr/>
      <dgm:t>
        <a:bodyPr/>
        <a:lstStyle/>
        <a:p>
          <a:endParaRPr lang="ru-RU"/>
        </a:p>
      </dgm:t>
    </dgm:pt>
    <dgm:pt modelId="{704F70F9-A5F9-4516-AD88-CB1682F139B7}" type="sibTrans" cxnId="{00EF3433-3EE8-4487-AB40-DA28D4536055}">
      <dgm:prSet/>
      <dgm:spPr/>
      <dgm:t>
        <a:bodyPr/>
        <a:lstStyle/>
        <a:p>
          <a:endParaRPr lang="ru-RU"/>
        </a:p>
      </dgm:t>
    </dgm:pt>
    <dgm:pt modelId="{24F957F4-AD09-4347-A758-ED91DB617B8C}">
      <dgm:prSet phldrT="[Текст]"/>
      <dgm:spPr/>
      <dgm:t>
        <a:bodyPr/>
        <a:lstStyle/>
        <a:p>
          <a:r>
            <a:rPr lang="ru-RU" dirty="0" smtClean="0"/>
            <a:t>достижение плановых показателей деятельности</a:t>
          </a:r>
          <a:endParaRPr lang="ru-RU" dirty="0"/>
        </a:p>
      </dgm:t>
    </dgm:pt>
    <dgm:pt modelId="{9617B110-832F-461E-B175-B8995C7965DE}" type="parTrans" cxnId="{AA3D5617-3B2B-4AC7-9B35-838F8A7E46E4}">
      <dgm:prSet/>
      <dgm:spPr/>
      <dgm:t>
        <a:bodyPr/>
        <a:lstStyle/>
        <a:p>
          <a:endParaRPr lang="ru-RU"/>
        </a:p>
      </dgm:t>
    </dgm:pt>
    <dgm:pt modelId="{874AE24A-466D-4722-A26A-8E356286CC08}" type="sibTrans" cxnId="{AA3D5617-3B2B-4AC7-9B35-838F8A7E46E4}">
      <dgm:prSet/>
      <dgm:spPr/>
      <dgm:t>
        <a:bodyPr/>
        <a:lstStyle/>
        <a:p>
          <a:endParaRPr lang="ru-RU"/>
        </a:p>
      </dgm:t>
    </dgm:pt>
    <dgm:pt modelId="{769C252D-10EF-4FAE-AADD-22D592829960}" type="pres">
      <dgm:prSet presAssocID="{3EE51236-A1F9-4675-9B08-EC4D757201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0141B-1720-4C1E-95FA-3778E01C762A}" type="pres">
      <dgm:prSet presAssocID="{131E601F-C618-4199-9EE2-C6A7B9741D10}" presName="roof" presStyleLbl="dkBgShp" presStyleIdx="0" presStyleCnt="2"/>
      <dgm:spPr/>
      <dgm:t>
        <a:bodyPr/>
        <a:lstStyle/>
        <a:p>
          <a:endParaRPr lang="ru-RU"/>
        </a:p>
      </dgm:t>
    </dgm:pt>
    <dgm:pt modelId="{AC609199-33B3-43EE-B015-4E66495C5F03}" type="pres">
      <dgm:prSet presAssocID="{131E601F-C618-4199-9EE2-C6A7B9741D10}" presName="pillars" presStyleCnt="0"/>
      <dgm:spPr/>
    </dgm:pt>
    <dgm:pt modelId="{611E4190-A3BC-46E4-853A-DB0AE9A20E04}" type="pres">
      <dgm:prSet presAssocID="{131E601F-C618-4199-9EE2-C6A7B9741D1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4F2C3-8F59-4494-BAB9-F9066F00912B}" type="pres">
      <dgm:prSet presAssocID="{FC2C4BB8-677E-4AC7-AC6F-57359A23EE6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A50A2-2449-460F-A1A7-25467654B9F2}" type="pres">
      <dgm:prSet presAssocID="{24F957F4-AD09-4347-A758-ED91DB617B8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80E2B-B7CF-4EAB-B6F3-FB58B3171E1F}" type="pres">
      <dgm:prSet presAssocID="{131E601F-C618-4199-9EE2-C6A7B9741D10}" presName="base" presStyleLbl="dkBgShp" presStyleIdx="1" presStyleCnt="2"/>
      <dgm:spPr/>
    </dgm:pt>
  </dgm:ptLst>
  <dgm:cxnLst>
    <dgm:cxn modelId="{ED4D74B1-FEF7-4DDD-BC66-77737BE41CCC}" type="presOf" srcId="{24F957F4-AD09-4347-A758-ED91DB617B8C}" destId="{28EA50A2-2449-460F-A1A7-25467654B9F2}" srcOrd="0" destOrd="0" presId="urn:microsoft.com/office/officeart/2005/8/layout/hList3"/>
    <dgm:cxn modelId="{10F85E03-0B20-4CE4-AC02-477A2A6DAF31}" type="presOf" srcId="{FC2C4BB8-677E-4AC7-AC6F-57359A23EE69}" destId="{5BA4F2C3-8F59-4494-BAB9-F9066F00912B}" srcOrd="0" destOrd="0" presId="urn:microsoft.com/office/officeart/2005/8/layout/hList3"/>
    <dgm:cxn modelId="{34A2985B-EC50-41FE-AAD9-DF66F9224091}" type="presOf" srcId="{131E601F-C618-4199-9EE2-C6A7B9741D10}" destId="{EE60141B-1720-4C1E-95FA-3778E01C762A}" srcOrd="0" destOrd="0" presId="urn:microsoft.com/office/officeart/2005/8/layout/hList3"/>
    <dgm:cxn modelId="{6EED66BA-2034-4B8A-8A3A-768B2024AC75}" srcId="{131E601F-C618-4199-9EE2-C6A7B9741D10}" destId="{D11D9DE8-42D6-47B3-AF3A-2F8A8CD87BE3}" srcOrd="0" destOrd="0" parTransId="{5585B584-3C26-423B-915B-3F1C37FD548D}" sibTransId="{7C8EC5DC-C0A1-4521-AD46-FB4B53C424BE}"/>
    <dgm:cxn modelId="{00EF3433-3EE8-4487-AB40-DA28D4536055}" srcId="{131E601F-C618-4199-9EE2-C6A7B9741D10}" destId="{FC2C4BB8-677E-4AC7-AC6F-57359A23EE69}" srcOrd="1" destOrd="0" parTransId="{759CC2C0-18AD-40DE-A40F-D6D7646D0397}" sibTransId="{704F70F9-A5F9-4516-AD88-CB1682F139B7}"/>
    <dgm:cxn modelId="{7E3BBA92-C3EB-4890-8B7C-23B95291EAE2}" type="presOf" srcId="{D11D9DE8-42D6-47B3-AF3A-2F8A8CD87BE3}" destId="{611E4190-A3BC-46E4-853A-DB0AE9A20E04}" srcOrd="0" destOrd="0" presId="urn:microsoft.com/office/officeart/2005/8/layout/hList3"/>
    <dgm:cxn modelId="{90B8266B-132E-4A0C-A168-11E45550142D}" srcId="{3EE51236-A1F9-4675-9B08-EC4D757201B2}" destId="{131E601F-C618-4199-9EE2-C6A7B9741D10}" srcOrd="0" destOrd="0" parTransId="{E98A567C-2F6C-4CBB-9CF9-D581FEDCE66C}" sibTransId="{B3B44874-5B23-4D33-A08C-B058B9FDDBD9}"/>
    <dgm:cxn modelId="{AA3D5617-3B2B-4AC7-9B35-838F8A7E46E4}" srcId="{131E601F-C618-4199-9EE2-C6A7B9741D10}" destId="{24F957F4-AD09-4347-A758-ED91DB617B8C}" srcOrd="2" destOrd="0" parTransId="{9617B110-832F-461E-B175-B8995C7965DE}" sibTransId="{874AE24A-466D-4722-A26A-8E356286CC08}"/>
    <dgm:cxn modelId="{DB439320-E387-4B3F-8654-D0B5938A0127}" type="presOf" srcId="{3EE51236-A1F9-4675-9B08-EC4D757201B2}" destId="{769C252D-10EF-4FAE-AADD-22D592829960}" srcOrd="0" destOrd="0" presId="urn:microsoft.com/office/officeart/2005/8/layout/hList3"/>
    <dgm:cxn modelId="{1675A285-7290-4F37-AB7E-107F51FA8AD9}" type="presParOf" srcId="{769C252D-10EF-4FAE-AADD-22D592829960}" destId="{EE60141B-1720-4C1E-95FA-3778E01C762A}" srcOrd="0" destOrd="0" presId="urn:microsoft.com/office/officeart/2005/8/layout/hList3"/>
    <dgm:cxn modelId="{FC5528CD-4F1C-4978-8FD8-1F089AFC18D4}" type="presParOf" srcId="{769C252D-10EF-4FAE-AADD-22D592829960}" destId="{AC609199-33B3-43EE-B015-4E66495C5F03}" srcOrd="1" destOrd="0" presId="urn:microsoft.com/office/officeart/2005/8/layout/hList3"/>
    <dgm:cxn modelId="{025CF68E-BAF1-4F1C-AD62-B85270F50F0A}" type="presParOf" srcId="{AC609199-33B3-43EE-B015-4E66495C5F03}" destId="{611E4190-A3BC-46E4-853A-DB0AE9A20E04}" srcOrd="0" destOrd="0" presId="urn:microsoft.com/office/officeart/2005/8/layout/hList3"/>
    <dgm:cxn modelId="{CC40B504-5D52-4401-92CF-75B1D455E8DB}" type="presParOf" srcId="{AC609199-33B3-43EE-B015-4E66495C5F03}" destId="{5BA4F2C3-8F59-4494-BAB9-F9066F00912B}" srcOrd="1" destOrd="0" presId="urn:microsoft.com/office/officeart/2005/8/layout/hList3"/>
    <dgm:cxn modelId="{C7EE71EA-D61A-4D47-856F-52748216ACD1}" type="presParOf" srcId="{AC609199-33B3-43EE-B015-4E66495C5F03}" destId="{28EA50A2-2449-460F-A1A7-25467654B9F2}" srcOrd="2" destOrd="0" presId="urn:microsoft.com/office/officeart/2005/8/layout/hList3"/>
    <dgm:cxn modelId="{3DA07A85-63FB-4628-84D1-1BA211853229}" type="presParOf" srcId="{769C252D-10EF-4FAE-AADD-22D592829960}" destId="{93D80E2B-B7CF-4EAB-B6F3-FB58B3171E1F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3A99-C47C-4507-A6C3-55D7FE1CA252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8817-9F3B-47A7-80EB-21E80D49F3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337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8817-9F3B-47A7-80EB-21E80D49F3B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401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86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50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518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37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36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50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24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92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886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82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7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28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18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66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1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31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32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4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1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15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011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4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73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364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50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3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7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01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79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90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71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025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765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tx2">
                <a:lumMod val="60000"/>
                <a:lumOff val="40000"/>
              </a:schemeClr>
            </a:gs>
            <a:gs pos="21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07CF-873A-443F-982A-B62A9350387C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EB6-9517-41F4-A4AE-2A9BD9F99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tx2">
                <a:lumMod val="60000"/>
                <a:lumOff val="40000"/>
              </a:schemeClr>
            </a:gs>
            <a:gs pos="21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9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tx2">
                <a:lumMod val="60000"/>
                <a:lumOff val="40000"/>
              </a:schemeClr>
            </a:gs>
            <a:gs pos="21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82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hyperlink" Target="consultantplus://offline/ref=FD9B1A4A01B23F42AFB2E9BBCE924394F4058E61AF5A15EC2D60557695234298B9CA4B0D153D2C273C90DCF50673995659AC5CF611967D1D1443E794P8F8J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aad560ce5d69d088272144bf99dcdae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3" y="1923656"/>
            <a:ext cx="4643470" cy="330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869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Грант «АГРОСТАРТАП»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07" y="586163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chr.ru/upload/iblock/b74/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2966"/>
            <a:ext cx="2357423" cy="155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1-tub-ru.yandex.net/i?id=ba9ee67b2db0756ba687ed2a5c29428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916832"/>
            <a:ext cx="2143108" cy="1797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ov-telegraf.ru/files/content/0m/3k/3099/55101_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8"/>
            <a:ext cx="2357422" cy="1580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2-tub-ru.yandex.net/i?id=aff4568c471a2b79fdb503e7ab3d0e87&amp;n=33&amp;h=215&amp;w=2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357422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3-tub-ru.yandex.net/i?id=a01928ca93ae881a8e872ff6ab5dda6d&amp;n=33&amp;h=215&amp;w=2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3" y="3714752"/>
            <a:ext cx="2143108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fbm.ru/wp-content/uploads/2016/03/89d0fbb2fd384d5843f971c127c3db96-Cus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5373216"/>
            <a:ext cx="2143108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14290"/>
          <a:ext cx="914400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72074"/>
            <a:ext cx="8786874" cy="14287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получения гранта победитель конкурса заключает с министерством соглашение о предоставлении гранта в государственной интегрированной информационной системы управления общественными финансами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«Электронный бюджет».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214346" y="1071546"/>
          <a:ext cx="514353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357686" y="1571612"/>
          <a:ext cx="4429156" cy="29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28794" y="2285992"/>
            <a:ext cx="5072098" cy="1631216"/>
          </a:xfrm>
          <a:prstGeom prst="rect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 продовольствия Кировской области </a:t>
            </a:r>
          </a:p>
          <a:p>
            <a:pPr algn="ctr"/>
            <a:r>
              <a:rPr lang="ru-RU" sz="1200" b="1" dirty="0" smtClean="0"/>
              <a:t>отдел реализации развития сельских территорий </a:t>
            </a:r>
          </a:p>
          <a:p>
            <a:pPr algn="ctr"/>
            <a:r>
              <a:rPr lang="ru-RU" sz="1200" b="1" dirty="0" smtClean="0"/>
              <a:t>и малых форм хозяйствования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По всем возникающим вопросам просим обращаться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Центр компетенции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Тел. 8(8332) 64-01-91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357694"/>
            <a:ext cx="3419872" cy="2500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7693"/>
            <a:ext cx="3286116" cy="2494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4184451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357694"/>
            <a:ext cx="2465090" cy="2500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2500299" cy="22859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3" y="-1"/>
            <a:ext cx="2500298" cy="2285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44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42844" y="1285860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Правовые основы программы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4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26876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 smtClean="0"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48690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640913"/>
            <a:ext cx="8643998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крестьянское (фермерское) хозяйство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видом деятельности которых является производство и (или) переработка сельскохозяйственной продукции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 понятию «заявитель» также относится гражданин Российской Федерации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арегистрированный на сельской территории или на территории сельской агломерации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текущем финансовом году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бязующийся осуществлять деятельность в течение не менее 5 лет на сельской территории или на территории сельской агломерации со дня получения средств;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Обязующийся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остигнуть показателей деятельности, предусмотренных проектом создания и (или) развития хозяйства,;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являющийся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ранее не являлся получателем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 финансовой поддержки (за исключением социальных выплат и выплат на организацию начального этапа предпринимательской деятельности), субсидий или грантов, а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гранта на поддержку начинающего фермера.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Гражданин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Российской Федерации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обязуется в срок, не превышающий 30 календарных дней после объявления его победителем по результатам конкурсного отбора конкурсной комиссией, осуществить государственную регистрацию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крестьянского (фермерского) хозяйства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или зарегистрироваться как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органах Федеральной налоговой службы.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4285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определения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928794" y="4040182"/>
          <a:ext cx="53578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6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Плановые показатели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производственные и экономические показатели, предусмотренные проектом создания и (или) развития хозяйства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214422"/>
          <a:ext cx="7286676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6429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деятельности (устанавливаются  соглашением, заключаемым 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министерством сельского хозяйства и продовольствия Кировской области)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62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принятых новых постоянных работников, зарегистрированных в Пенсионном фонде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 и реализации сельскохозяйственной продукции, выраженный в натуральных и денежных показателях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876"/>
            <a:ext cx="87154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Получатели средств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заявители, отобранные конкурсной комиссией для предоставления им гранта «Агростартап».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Сельские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входящие в состав городских поселений, муниципальных округов, городских округов (за исключением городского округа, на территории которого находится административный центр Кировской области).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Сельские агломерации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сельские территории, а также поселки городского типа и малые города с численностью населения, постоянно проживающего на их территориях, не превышающей 30 тысяч человек.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142852"/>
            <a:ext cx="850112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предоставления г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ранта «Агростартап»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рант предоставляется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однократно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основании решения конкурсной комиссии по результатам конкурсного отбора заявителей;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гранта «Агростартап» гражданином, индивидуальным предпринимателем и (или) главой крестьянского (фермерского) хозяйства, ранее являвшимися получателями гранта на поддержку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начинающего фермера, не допускается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риобретение имущества,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ранее приобретенного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участием средств государственной поддержки,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гранта «Агростартап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допускается;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дату подачи заявки в конкурсную комиссию на получение гранта «Агростартап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заявителя должны отсутствовать неисполненные обязанности 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сборах, в сумме,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превышающей 10 тыс. рублей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Сведения об индивидуальных предпринимателях, крестьянских (фермерских) хозяйствах, гражданах Российской Федерации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отсутствуют в реестре дисквалифицированных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если крестьянское (фермерское) хозяйство или индивидуальный предприниматель являющийся членом сельскохозяйственного потребительского кооператива, либо гражданин Российской Федерации, который обязуется вступить в сельскохозяйственный потребительский кооператив после государственной регистрации, планирует направить не менее 25% и не более 50% средств гранта на формирование неделимого фонда кооператива, 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реестре дисквалифицированных лиц не должно быть сведений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председателе, членах правления и главном бухгалтере кооператива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9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29552" cy="3682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заявки на конкурс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443914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1. Заявитель лично, через представителя либо посредством почтовой связи не позднее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 календарных дней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дня начала приема заявок представляет в министерство заявку на участие в конкурсе.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Заявление по форме, утвержденной правовым актом министерства, содержащее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согласие на публикацию (размещение) в информационно-телекоммуникационной сети «Интернет» информации об участнике конкурса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 подаваемом участником конкурса заявлении, иной информации об участнике конкурса, связанной с соответствующим отбором, а также согласие на обработку персональных данных.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В случае если заявитель планирует направить не менее 25% и не более 50% средств гранта на формирование неделимого фонда сельскохозяйственного потребительского кооператива, необходимо предоставить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фамилии, имена, отчества членов правления и главного бухгалтера кооператива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Заявитель вправе до окончания срока приема заявок на участие в конкурсе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отозвать заявку на участие в конкурсе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путем направления соответствующего письма в министерство.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Заявитель вправе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внести изменения в отозванную заявку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участие в конкурсе и вновь до окончания срока приема заявок на участие в конкурсе подать заявку в министерство.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Заявители вправе в период приема заявок на участие в конкурсе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получить разъяснения положений объявления о проведении конкурса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путем личного обращения к министру (заместителю министра) или направления письменного обращения в министерство по месту его нахождения либо обращения в форме электронного документа на адрес электронной почты министерства.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Грант может быть использован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857916" cy="5715040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Приобретение земельных участков из земель сельскохозяйственного назначения;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Разработку проектной документации для строительства или реконструкции производственных и складских зданий,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объектов;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Приобретение, строительство, ремонт, модернизацию и (или) переустройство производственных и складских зданий, помещений, пристроек и сооружений;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Подключение производственных и складских зданий, помещений, пристроек и (или) сооружений к электрическим, водо-, газо- и теплопроводным сетям;</a:t>
            </a:r>
          </a:p>
          <a:p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071546"/>
            <a:ext cx="2857520" cy="2615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000504"/>
            <a:ext cx="2948112" cy="2447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2786082" cy="2460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000504"/>
            <a:ext cx="250033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6126" y="500042"/>
            <a:ext cx="5757874" cy="621510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сельскохозяйственных животных и птицы (кроме свиней);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рыбопосадочного материала;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посадочного материала для закладки многолетних насаждений, в том числе виноградников.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сельскохозяйственной техники, включая прицепное и навесное оборудование, грузового автомобильного транспорта, специализированного автомобильного транспорта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транспортировки сельскохозяйственной продукции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осуществления мобильной торговли, оборудования для производства, переработки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сельскохозяйственной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357694"/>
            <a:ext cx="4572032" cy="2357454"/>
          </a:xfrm>
          <a:prstGeom prst="rect">
            <a:avLst/>
          </a:prstGeom>
        </p:spPr>
      </p:pic>
      <p:pic>
        <p:nvPicPr>
          <p:cNvPr id="5" name="Picture 2" descr="C:\Users\OMF5\Desktop\1477390650_e92de20fb012e4351b49f1c8d1974c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000396" cy="1981809"/>
          </a:xfrm>
          <a:prstGeom prst="rect">
            <a:avLst/>
          </a:prstGeom>
          <a:noFill/>
        </p:spPr>
      </p:pic>
      <p:pic>
        <p:nvPicPr>
          <p:cNvPr id="6" name="Picture 2" descr="D:\602e3d42f4933705cbde443501f858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4071966" cy="228601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214554"/>
            <a:ext cx="3000396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507209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Внесение не менее 25 процентов, но не более 50 процентов средств гранта в неделимый фонд сельскохозяйственного потребительского кооператива;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Погашение основного долга по кредитам, но не более 20% стоимости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течение срока освоения гранта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Приобретение земельных участков из земель сельскохозяйственного назначения;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Приобретение, строительство, ремонт, модернизацию и (или) переустройство производственных и складских зданий, помещений, пристроек и сооружений;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Приобретение сельскохозяйственной техники, включая прицепное и навесное оборудование, грузового автомобильного транспорта, специализированного автомобильного транспорта.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6589</TotalTime>
  <Words>1326</Words>
  <Application>Microsoft Office PowerPoint</Application>
  <PresentationFormat>Экран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Предоставление заявки на конкурс </vt:lpstr>
      <vt:lpstr>Грант может быть использован на: </vt:lpstr>
      <vt:lpstr>Слайд 8</vt:lpstr>
      <vt:lpstr>Слайд 9</vt:lpstr>
      <vt:lpstr>Слайд 10</vt:lpstr>
      <vt:lpstr>Победитель конкурса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OMF5</cp:lastModifiedBy>
  <cp:revision>198</cp:revision>
  <dcterms:created xsi:type="dcterms:W3CDTF">2017-03-07T07:39:21Z</dcterms:created>
  <dcterms:modified xsi:type="dcterms:W3CDTF">2021-01-27T12:21:14Z</dcterms:modified>
</cp:coreProperties>
</file>