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5"/>
  </p:notesMasterIdLst>
  <p:sldIdLst>
    <p:sldId id="256" r:id="rId2"/>
    <p:sldId id="349" r:id="rId3"/>
    <p:sldId id="267" r:id="rId4"/>
    <p:sldId id="295" r:id="rId5"/>
    <p:sldId id="296" r:id="rId6"/>
    <p:sldId id="297" r:id="rId7"/>
    <p:sldId id="298" r:id="rId8"/>
    <p:sldId id="299" r:id="rId9"/>
    <p:sldId id="398" r:id="rId10"/>
    <p:sldId id="373" r:id="rId11"/>
    <p:sldId id="400" r:id="rId12"/>
    <p:sldId id="390" r:id="rId13"/>
    <p:sldId id="391" r:id="rId14"/>
    <p:sldId id="392" r:id="rId15"/>
    <p:sldId id="379" r:id="rId16"/>
    <p:sldId id="380" r:id="rId17"/>
    <p:sldId id="381" r:id="rId18"/>
    <p:sldId id="300" r:id="rId19"/>
    <p:sldId id="399" r:id="rId20"/>
    <p:sldId id="341" r:id="rId21"/>
    <p:sldId id="382" r:id="rId22"/>
    <p:sldId id="395" r:id="rId23"/>
    <p:sldId id="327" r:id="rId24"/>
    <p:sldId id="354" r:id="rId25"/>
    <p:sldId id="355" r:id="rId26"/>
    <p:sldId id="356" r:id="rId27"/>
    <p:sldId id="357" r:id="rId28"/>
    <p:sldId id="351" r:id="rId29"/>
    <p:sldId id="352" r:id="rId30"/>
    <p:sldId id="353" r:id="rId31"/>
    <p:sldId id="358" r:id="rId32"/>
    <p:sldId id="359" r:id="rId33"/>
    <p:sldId id="360" r:id="rId34"/>
    <p:sldId id="378" r:id="rId35"/>
    <p:sldId id="362" r:id="rId36"/>
    <p:sldId id="374" r:id="rId37"/>
    <p:sldId id="375" r:id="rId38"/>
    <p:sldId id="376" r:id="rId39"/>
    <p:sldId id="377" r:id="rId40"/>
    <p:sldId id="365" r:id="rId41"/>
    <p:sldId id="366" r:id="rId42"/>
    <p:sldId id="397" r:id="rId43"/>
    <p:sldId id="387" r:id="rId44"/>
  </p:sldIdLst>
  <p:sldSz cx="9144000" cy="6858000" type="screen4x3"/>
  <p:notesSz cx="6858000" cy="994727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247">
          <p15:clr>
            <a:srgbClr val="A4A3A4"/>
          </p15:clr>
        </p15:guide>
        <p15:guide id="2" pos="3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окорева Светлана Валерьевна"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EAF6BE"/>
    <a:srgbClr val="AE9A72"/>
    <a:srgbClr val="C1F3D5"/>
    <a:srgbClr val="FF3300"/>
    <a:srgbClr val="008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0" autoAdjust="0"/>
    <p:restoredTop sz="94660"/>
  </p:normalViewPr>
  <p:slideViewPr>
    <p:cSldViewPr>
      <p:cViewPr varScale="1">
        <p:scale>
          <a:sx n="116" d="100"/>
          <a:sy n="116" d="100"/>
        </p:scale>
        <p:origin x="1182" y="108"/>
      </p:cViewPr>
      <p:guideLst>
        <p:guide orient="horz" pos="4247"/>
        <p:guide pos="3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diagrams/_rels/data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4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4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5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5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4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4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4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E86CF-0792-489B-A4A5-DCE796E90915}" type="doc">
      <dgm:prSet loTypeId="urn:microsoft.com/office/officeart/2008/layout/HorizontalMultiLevelHierarchy" loCatId="hierarchy" qsTypeId="urn:microsoft.com/office/officeart/2005/8/quickstyle/simple5" qsCatId="simple" csTypeId="urn:microsoft.com/office/officeart/2005/8/colors/colorful1" csCatId="colorful" phldr="1"/>
      <dgm:spPr/>
      <dgm:t>
        <a:bodyPr/>
        <a:lstStyle/>
        <a:p>
          <a:endParaRPr lang="ru-RU"/>
        </a:p>
      </dgm:t>
    </dgm:pt>
    <dgm:pt modelId="{AA7CBE65-AD47-4FC5-B9CD-EEF3FAEF065E}" type="pres">
      <dgm:prSet presAssocID="{CCCE86CF-0792-489B-A4A5-DCE796E90915}" presName="Name0" presStyleCnt="0">
        <dgm:presLayoutVars>
          <dgm:chPref val="1"/>
          <dgm:dir/>
          <dgm:animOne val="branch"/>
          <dgm:animLvl val="lvl"/>
          <dgm:resizeHandles val="exact"/>
        </dgm:presLayoutVars>
      </dgm:prSet>
      <dgm:spPr/>
      <dgm:t>
        <a:bodyPr/>
        <a:lstStyle/>
        <a:p>
          <a:endParaRPr lang="ru-RU"/>
        </a:p>
      </dgm:t>
    </dgm:pt>
  </dgm:ptLst>
  <dgm:cxnLst>
    <dgm:cxn modelId="{3B860E66-4655-447C-B640-EF025E04BE8C}" type="presOf" srcId="{CCCE86CF-0792-489B-A4A5-DCE796E90915}" destId="{AA7CBE65-AD47-4FC5-B9CD-EEF3FAEF065E}" srcOrd="0"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D8E253-8578-4C57-BF05-D1F350D3E40B}" type="doc">
      <dgm:prSet loTypeId="urn:microsoft.com/office/officeart/2008/layout/HexagonCluster" loCatId="picture" qsTypeId="urn:microsoft.com/office/officeart/2005/8/quickstyle/simple1#38" qsCatId="simple" csTypeId="urn:microsoft.com/office/officeart/2005/8/colors/accent1_2#47" csCatId="accent1" phldr="1"/>
      <dgm:spPr/>
      <dgm:t>
        <a:bodyPr/>
        <a:lstStyle/>
        <a:p>
          <a:endParaRPr lang="ru-RU"/>
        </a:p>
      </dgm:t>
    </dgm:pt>
    <dgm:pt modelId="{433B6910-6E2E-4CC8-8098-8671DABBFABD}">
      <dgm:prSet phldrT="[Текст]" custT="1">
        <dgm:style>
          <a:lnRef idx="1">
            <a:schemeClr val="accent2"/>
          </a:lnRef>
          <a:fillRef idx="3">
            <a:schemeClr val="accent2"/>
          </a:fillRef>
          <a:effectRef idx="2">
            <a:schemeClr val="accent2"/>
          </a:effectRef>
          <a:fontRef idx="minor">
            <a:schemeClr val="lt1"/>
          </a:fontRef>
        </dgm:style>
      </dgm:prSet>
      <dgm:spPr/>
      <dgm:t>
        <a:bodyPr/>
        <a:lstStyle/>
        <a:p>
          <a:r>
            <a:rPr lang="ru-RU" sz="2000" b="1" dirty="0" smtClean="0"/>
            <a:t>Лошади</a:t>
          </a:r>
          <a:endParaRPr lang="ru-RU" sz="2000" b="1" dirty="0"/>
        </a:p>
      </dgm:t>
    </dgm:pt>
    <dgm:pt modelId="{E26AAAC8-EA1C-4C5E-AF89-228B9F55C363}" type="parTrans" cxnId="{14B3DEE1-74E4-47BD-B7FC-F5193A5373D9}">
      <dgm:prSet/>
      <dgm:spPr/>
      <dgm:t>
        <a:bodyPr/>
        <a:lstStyle/>
        <a:p>
          <a:endParaRPr lang="ru-RU"/>
        </a:p>
      </dgm:t>
    </dgm:pt>
    <dgm:pt modelId="{C5E40C3A-6FB6-4731-933D-65476348C931}" type="sibTrans" cxnId="{14B3DEE1-74E4-47BD-B7FC-F5193A5373D9}">
      <dgm:prSet/>
      <dgm:spPr>
        <a:blipFill>
          <a:blip xmlns:r="http://schemas.openxmlformats.org/officeDocument/2006/relationships" r:embed="rId1" cstate="print">
            <a:extLst/>
          </a:blip>
          <a:srcRect/>
          <a:stretch>
            <a:fillRect l="-7000" r="-7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a:p>
      </dgm:t>
    </dgm:pt>
    <dgm:pt modelId="{56ECCD39-154F-420F-84CF-A831A6699E3C}">
      <dgm:prSet phldrT="[Текст]" custT="1">
        <dgm:style>
          <a:lnRef idx="0">
            <a:schemeClr val="accent2"/>
          </a:lnRef>
          <a:fillRef idx="3">
            <a:schemeClr val="accent2"/>
          </a:fillRef>
          <a:effectRef idx="3">
            <a:schemeClr val="accent2"/>
          </a:effectRef>
          <a:fontRef idx="minor">
            <a:schemeClr val="lt1"/>
          </a:fontRef>
        </dgm:style>
      </dgm:prSet>
      <dgm:spPr>
        <a:solidFill>
          <a:srgbClr val="C00000"/>
        </a:solidFill>
      </dgm:spPr>
      <dgm:t>
        <a:bodyPr/>
        <a:lstStyle/>
        <a:p>
          <a:r>
            <a:rPr lang="ru-RU" sz="3600" b="1" dirty="0" smtClean="0"/>
            <a:t>КРС</a:t>
          </a:r>
          <a:endParaRPr lang="ru-RU" sz="3600" b="1" dirty="0"/>
        </a:p>
      </dgm:t>
    </dgm:pt>
    <dgm:pt modelId="{01979686-E1C6-42FA-B414-4E4D5FAB30A8}" type="parTrans" cxnId="{B119901B-714A-4666-8A6D-23EDFE0B5A2A}">
      <dgm:prSet/>
      <dgm:spPr/>
      <dgm:t>
        <a:bodyPr/>
        <a:lstStyle/>
        <a:p>
          <a:endParaRPr lang="ru-RU"/>
        </a:p>
      </dgm:t>
    </dgm:pt>
    <dgm:pt modelId="{45F611B5-5190-42E3-A1E6-8518E232F7EE}" type="sibTrans" cxnId="{B119901B-714A-4666-8A6D-23EDFE0B5A2A}">
      <dgm:prSet/>
      <dgm:spPr>
        <a:blipFill>
          <a:blip xmlns:r="http://schemas.openxmlformats.org/officeDocument/2006/relationships" r:embed="rId2" cstate="print">
            <a:extLst/>
          </a:blip>
          <a:srcRect/>
          <a:stretch>
            <a:fillRect l="-15000" r="-15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a:p>
      </dgm:t>
    </dgm:pt>
    <dgm:pt modelId="{E55A964F-38A6-4D36-B5F4-A10C290EB080}">
      <dgm:prSet phldrT="[Текст]" custT="1">
        <dgm:style>
          <a:lnRef idx="0">
            <a:schemeClr val="accent2"/>
          </a:lnRef>
          <a:fillRef idx="3">
            <a:schemeClr val="accent2"/>
          </a:fillRef>
          <a:effectRef idx="3">
            <a:schemeClr val="accent2"/>
          </a:effectRef>
          <a:fontRef idx="minor">
            <a:schemeClr val="lt1"/>
          </a:fontRef>
        </dgm:style>
      </dgm:prSet>
      <dgm:spPr>
        <a:solidFill>
          <a:srgbClr val="FFC000"/>
        </a:solidFill>
      </dgm:spPr>
      <dgm:t>
        <a:bodyPr/>
        <a:lstStyle/>
        <a:p>
          <a:r>
            <a:rPr lang="ru-RU" sz="1800" b="1" dirty="0" smtClean="0"/>
            <a:t>Птица (куры, гуси, утки, индейки)</a:t>
          </a:r>
          <a:endParaRPr lang="ru-RU" sz="1800" b="1" dirty="0"/>
        </a:p>
      </dgm:t>
    </dgm:pt>
    <dgm:pt modelId="{FB407879-AAA1-4F21-A011-0908F2CE822E}" type="parTrans" cxnId="{A39AE485-D83F-4FF1-91EA-FC1797DDCF5B}">
      <dgm:prSet/>
      <dgm:spPr/>
      <dgm:t>
        <a:bodyPr/>
        <a:lstStyle/>
        <a:p>
          <a:endParaRPr lang="ru-RU"/>
        </a:p>
      </dgm:t>
    </dgm:pt>
    <dgm:pt modelId="{6D9DCA81-5E8F-408E-BFC9-0D67A8415077}" type="sibTrans" cxnId="{A39AE485-D83F-4FF1-91EA-FC1797DDCF5B}">
      <dgm:prSet/>
      <dgm:spPr>
        <a:blipFill>
          <a:blip xmlns:r="http://schemas.openxmlformats.org/officeDocument/2006/relationships" r:embed="rId3" cstate="print">
            <a:extLst/>
          </a:blip>
          <a:srcRect/>
          <a:stretch>
            <a:fillRect t="-5000" b="-5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a:p>
      </dgm:t>
    </dgm:pt>
    <dgm:pt modelId="{1F7F8305-8CC7-4C13-8A22-D6C31FCFBB51}">
      <dgm:prSet phldrT="[Текст]" custT="1">
        <dgm:style>
          <a:lnRef idx="0">
            <a:schemeClr val="accent2"/>
          </a:lnRef>
          <a:fillRef idx="3">
            <a:schemeClr val="accent2"/>
          </a:fillRef>
          <a:effectRef idx="3">
            <a:schemeClr val="accent2"/>
          </a:effectRef>
          <a:fontRef idx="minor">
            <a:schemeClr val="lt1"/>
          </a:fontRef>
        </dgm:style>
      </dgm:prSet>
      <dgm:spPr>
        <a:solidFill>
          <a:srgbClr val="FFC000"/>
        </a:solidFill>
      </dgm:spPr>
      <dgm:t>
        <a:bodyPr/>
        <a:lstStyle/>
        <a:p>
          <a:r>
            <a:rPr lang="ru-RU" sz="1600" dirty="0" smtClean="0"/>
            <a:t/>
          </a:r>
          <a:br>
            <a:rPr lang="ru-RU" sz="1600" dirty="0" smtClean="0"/>
          </a:br>
          <a:r>
            <a:rPr lang="ru-RU" sz="2400" b="1" dirty="0" smtClean="0"/>
            <a:t>Свиньи</a:t>
          </a:r>
          <a:endParaRPr lang="ru-RU" sz="2400" b="1" dirty="0"/>
        </a:p>
      </dgm:t>
    </dgm:pt>
    <dgm:pt modelId="{12D4E1D5-68D4-454B-9189-1B35348537CD}" type="parTrans" cxnId="{C5313C72-8D63-4A9A-8D48-49ED2A990AC7}">
      <dgm:prSet/>
      <dgm:spPr/>
      <dgm:t>
        <a:bodyPr/>
        <a:lstStyle/>
        <a:p>
          <a:endParaRPr lang="ru-RU"/>
        </a:p>
      </dgm:t>
    </dgm:pt>
    <dgm:pt modelId="{D99CD7A2-01FF-44B3-8B32-56621D7FBC61}" type="sibTrans" cxnId="{C5313C72-8D63-4A9A-8D48-49ED2A990AC7}">
      <dgm:prSet/>
      <dgm:spPr>
        <a:blipFill>
          <a:blip xmlns:r="http://schemas.openxmlformats.org/officeDocument/2006/relationships" r:embed="rId4" cstate="print">
            <a:extLst/>
          </a:blip>
          <a:srcRect/>
          <a:stretch>
            <a:fillRect l="-7000" r="-7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a:p>
      </dgm:t>
    </dgm:pt>
    <dgm:pt modelId="{A345A747-2E05-4387-957B-F1BD9C356424}">
      <dgm:prSet phldrT="[Текст]" custT="1">
        <dgm:style>
          <a:lnRef idx="0">
            <a:schemeClr val="accent2"/>
          </a:lnRef>
          <a:fillRef idx="3">
            <a:schemeClr val="accent2"/>
          </a:fillRef>
          <a:effectRef idx="3">
            <a:schemeClr val="accent2"/>
          </a:effectRef>
          <a:fontRef idx="minor">
            <a:schemeClr val="lt1"/>
          </a:fontRef>
        </dgm:style>
      </dgm:prSet>
      <dgm:spPr>
        <a:solidFill>
          <a:srgbClr val="C00000"/>
        </a:solidFill>
      </dgm:spPr>
      <dgm:t>
        <a:bodyPr/>
        <a:lstStyle/>
        <a:p>
          <a:endParaRPr lang="ru-RU" sz="1600" dirty="0" smtClean="0"/>
        </a:p>
        <a:p>
          <a:r>
            <a:rPr lang="ru-RU" sz="2000" b="1" dirty="0" smtClean="0"/>
            <a:t>Пушные звери</a:t>
          </a:r>
          <a:r>
            <a:rPr lang="ru-RU" sz="1600" dirty="0"/>
            <a:t/>
          </a:r>
          <a:br>
            <a:rPr lang="ru-RU" sz="1600" dirty="0"/>
          </a:br>
          <a:endParaRPr lang="ru-RU" sz="1600" dirty="0"/>
        </a:p>
      </dgm:t>
    </dgm:pt>
    <dgm:pt modelId="{20185EE8-9A2F-4FC4-B5DA-10B3E92C0EAF}" type="parTrans" cxnId="{4BB1E0C2-49A4-46E6-9C0A-0344EF3D0BDD}">
      <dgm:prSet/>
      <dgm:spPr/>
      <dgm:t>
        <a:bodyPr/>
        <a:lstStyle/>
        <a:p>
          <a:endParaRPr lang="ru-RU"/>
        </a:p>
      </dgm:t>
    </dgm:pt>
    <dgm:pt modelId="{A369E4B0-CC9C-4A2F-8630-57A9CEDBB679}" type="sibTrans" cxnId="{4BB1E0C2-49A4-46E6-9C0A-0344EF3D0BDD}">
      <dgm:prSet/>
      <dgm:spPr>
        <a:blipFill>
          <a:blip xmlns:r="http://schemas.openxmlformats.org/officeDocument/2006/relationships" r:embed="rId5" cstate="print">
            <a:extLst/>
          </a:blip>
          <a:srcRect/>
          <a:stretch>
            <a:fillRect t="-4000" b="-4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a:p>
      </dgm:t>
    </dgm:pt>
    <dgm:pt modelId="{04509CF7-DA28-4C67-9436-4D24E415821B}">
      <dgm:prSet phldrT="[Текст]" custT="1">
        <dgm:style>
          <a:lnRef idx="0">
            <a:schemeClr val="accent2"/>
          </a:lnRef>
          <a:fillRef idx="3">
            <a:schemeClr val="accent2"/>
          </a:fillRef>
          <a:effectRef idx="3">
            <a:schemeClr val="accent2"/>
          </a:effectRef>
          <a:fontRef idx="minor">
            <a:schemeClr val="lt1"/>
          </a:fontRef>
        </dgm:style>
      </dgm:prSet>
      <dgm:spPr/>
      <dgm:t>
        <a:bodyPr/>
        <a:lstStyle/>
        <a:p>
          <a:endParaRPr lang="ru-RU" sz="1600" dirty="0" smtClean="0"/>
        </a:p>
        <a:p>
          <a:r>
            <a:rPr lang="ru-RU" sz="2400" b="1" dirty="0" smtClean="0"/>
            <a:t>МРС (овцы, козы)</a:t>
          </a:r>
          <a:r>
            <a:rPr lang="ru-RU" sz="1600" dirty="0"/>
            <a:t/>
          </a:r>
          <a:br>
            <a:rPr lang="ru-RU" sz="1600" dirty="0"/>
          </a:br>
          <a:endParaRPr lang="ru-RU" sz="1600" dirty="0"/>
        </a:p>
      </dgm:t>
    </dgm:pt>
    <dgm:pt modelId="{3178AB9D-62C7-41C7-9044-6B88ECC984EC}" type="parTrans" cxnId="{EE28491F-D606-41E4-BF99-A6A9624CEF5E}">
      <dgm:prSet/>
      <dgm:spPr/>
      <dgm:t>
        <a:bodyPr/>
        <a:lstStyle/>
        <a:p>
          <a:endParaRPr lang="ru-RU"/>
        </a:p>
      </dgm:t>
    </dgm:pt>
    <dgm:pt modelId="{F65CAFBE-2E6F-44BF-BB7F-1965C7280BE4}" type="sibTrans" cxnId="{EE28491F-D606-41E4-BF99-A6A9624CEF5E}">
      <dgm:prSet/>
      <dgm:spPr>
        <a:blipFill>
          <a:blip xmlns:r="http://schemas.openxmlformats.org/officeDocument/2006/relationships" r:embed="rId6">
            <a:extLst/>
          </a:blip>
          <a:srcRect/>
          <a:stretch>
            <a:fillRect l="-5000" r="-5000"/>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a:p>
      </dgm:t>
    </dgm:pt>
    <dgm:pt modelId="{C5FCB89C-0116-41FD-9C81-DFCBF57397F7}" type="pres">
      <dgm:prSet presAssocID="{54D8E253-8578-4C57-BF05-D1F350D3E40B}" presName="Name0" presStyleCnt="0">
        <dgm:presLayoutVars>
          <dgm:chMax val="21"/>
          <dgm:chPref val="21"/>
        </dgm:presLayoutVars>
      </dgm:prSet>
      <dgm:spPr/>
      <dgm:t>
        <a:bodyPr/>
        <a:lstStyle/>
        <a:p>
          <a:endParaRPr lang="ru-RU"/>
        </a:p>
      </dgm:t>
    </dgm:pt>
    <dgm:pt modelId="{63C48D32-2B37-42A0-B26A-F6174226ADB1}" type="pres">
      <dgm:prSet presAssocID="{433B6910-6E2E-4CC8-8098-8671DABBFABD}" presName="text1" presStyleCnt="0"/>
      <dgm:spPr/>
    </dgm:pt>
    <dgm:pt modelId="{EE336C66-CD0A-4B38-93B6-FCCB572E934E}" type="pres">
      <dgm:prSet presAssocID="{433B6910-6E2E-4CC8-8098-8671DABBFABD}" presName="textRepeatNode" presStyleLbl="alignNode1" presStyleIdx="0" presStyleCnt="6" custLinFactY="-5857" custLinFactNeighborX="797" custLinFactNeighborY="-100000">
        <dgm:presLayoutVars>
          <dgm:chMax val="0"/>
          <dgm:chPref val="0"/>
          <dgm:bulletEnabled val="1"/>
        </dgm:presLayoutVars>
      </dgm:prSet>
      <dgm:spPr/>
      <dgm:t>
        <a:bodyPr/>
        <a:lstStyle/>
        <a:p>
          <a:endParaRPr lang="ru-RU"/>
        </a:p>
      </dgm:t>
    </dgm:pt>
    <dgm:pt modelId="{8DC20F6E-44D6-4E2C-B4DD-40A96F2456E7}" type="pres">
      <dgm:prSet presAssocID="{433B6910-6E2E-4CC8-8098-8671DABBFABD}" presName="textaccent1" presStyleCnt="0"/>
      <dgm:spPr/>
    </dgm:pt>
    <dgm:pt modelId="{322E4A83-41ED-4DEE-9094-2844680A3FB5}" type="pres">
      <dgm:prSet presAssocID="{433B6910-6E2E-4CC8-8098-8671DABBFABD}" presName="accentRepeatNode" presStyleLbl="solidAlignAcc1" presStyleIdx="0" presStyleCnt="12" custFlipVert="1" custFlipHor="1" custLinFactX="259904" custLinFactY="-600000" custLinFactNeighborX="300000" custLinFactNeighborY="-650865"/>
      <dgm:spPr>
        <a:solidFill>
          <a:schemeClr val="bg1"/>
        </a:solidFill>
        <a:ln>
          <a:solidFill>
            <a:schemeClr val="tx1"/>
          </a:solidFill>
        </a:ln>
      </dgm:spPr>
    </dgm:pt>
    <dgm:pt modelId="{90F210DF-4E10-49B1-95CB-B576F4C7E00F}" type="pres">
      <dgm:prSet presAssocID="{C5E40C3A-6FB6-4731-933D-65476348C931}" presName="image1" presStyleCnt="0"/>
      <dgm:spPr/>
    </dgm:pt>
    <dgm:pt modelId="{2A7230C2-8066-46C0-85C4-062A7300F589}" type="pres">
      <dgm:prSet presAssocID="{C5E40C3A-6FB6-4731-933D-65476348C931}" presName="imageRepeatNode" presStyleLbl="alignAcc1" presStyleIdx="0" presStyleCnt="6"/>
      <dgm:spPr/>
      <dgm:t>
        <a:bodyPr/>
        <a:lstStyle/>
        <a:p>
          <a:endParaRPr lang="ru-RU"/>
        </a:p>
      </dgm:t>
    </dgm:pt>
    <dgm:pt modelId="{AB87034C-77FF-4250-9C23-B2B79423F034}" type="pres">
      <dgm:prSet presAssocID="{C5E40C3A-6FB6-4731-933D-65476348C931}" presName="imageaccent1" presStyleCnt="0"/>
      <dgm:spPr/>
    </dgm:pt>
    <dgm:pt modelId="{9BCFFE79-61CB-4870-9E94-A452194FF903}" type="pres">
      <dgm:prSet presAssocID="{C5E40C3A-6FB6-4731-933D-65476348C931}" presName="accentRepeatNode" presStyleLbl="solidAlignAcc1" presStyleIdx="1" presStyleCnt="12" custLinFactNeighborX="-21608" custLinFactNeighborY="-10427"/>
      <dgm:spPr>
        <a:solidFill>
          <a:schemeClr val="bg1"/>
        </a:solidFill>
        <a:ln>
          <a:solidFill>
            <a:schemeClr val="tx1"/>
          </a:solidFill>
        </a:ln>
      </dgm:spPr>
    </dgm:pt>
    <dgm:pt modelId="{5D217C70-7D59-4200-BF86-2CB69DAD72FE}" type="pres">
      <dgm:prSet presAssocID="{1F7F8305-8CC7-4C13-8A22-D6C31FCFBB51}" presName="text2" presStyleCnt="0"/>
      <dgm:spPr/>
    </dgm:pt>
    <dgm:pt modelId="{1A8DC848-10AA-401C-9147-965F54D82DE3}" type="pres">
      <dgm:prSet presAssocID="{1F7F8305-8CC7-4C13-8A22-D6C31FCFBB51}" presName="textRepeatNode" presStyleLbl="alignNode1" presStyleIdx="1" presStyleCnt="6" custLinFactNeighborX="-758" custLinFactNeighborY="3177">
        <dgm:presLayoutVars>
          <dgm:chMax val="0"/>
          <dgm:chPref val="0"/>
          <dgm:bulletEnabled val="1"/>
        </dgm:presLayoutVars>
      </dgm:prSet>
      <dgm:spPr/>
      <dgm:t>
        <a:bodyPr/>
        <a:lstStyle/>
        <a:p>
          <a:endParaRPr lang="ru-RU"/>
        </a:p>
      </dgm:t>
    </dgm:pt>
    <dgm:pt modelId="{C9DB1BCB-B22C-4C35-91F7-177ED320723A}" type="pres">
      <dgm:prSet presAssocID="{1F7F8305-8CC7-4C13-8A22-D6C31FCFBB51}" presName="textaccent2" presStyleCnt="0"/>
      <dgm:spPr/>
    </dgm:pt>
    <dgm:pt modelId="{1893458C-D63A-459E-8DB3-65A68FD59F6F}" type="pres">
      <dgm:prSet presAssocID="{1F7F8305-8CC7-4C13-8A22-D6C31FCFBB51}" presName="accentRepeatNode" presStyleLbl="solidAlignAcc1" presStyleIdx="2" presStyleCnt="12" custLinFactNeighborX="-32873" custLinFactNeighborY="-5757"/>
      <dgm:spPr>
        <a:ln>
          <a:solidFill>
            <a:schemeClr val="tx1"/>
          </a:solidFill>
        </a:ln>
      </dgm:spPr>
    </dgm:pt>
    <dgm:pt modelId="{D76DE3F9-373B-4A16-8363-DD1098465935}" type="pres">
      <dgm:prSet presAssocID="{D99CD7A2-01FF-44B3-8B32-56621D7FBC61}" presName="image2" presStyleCnt="0"/>
      <dgm:spPr/>
    </dgm:pt>
    <dgm:pt modelId="{955AC245-5053-4E8C-8585-D18734B5369D}" type="pres">
      <dgm:prSet presAssocID="{D99CD7A2-01FF-44B3-8B32-56621D7FBC61}" presName="imageRepeatNode" presStyleLbl="alignAcc1" presStyleIdx="1" presStyleCnt="6" custLinFactY="-59128" custLinFactNeighborX="-87201" custLinFactNeighborY="-100000"/>
      <dgm:spPr/>
      <dgm:t>
        <a:bodyPr/>
        <a:lstStyle/>
        <a:p>
          <a:endParaRPr lang="ru-RU"/>
        </a:p>
      </dgm:t>
    </dgm:pt>
    <dgm:pt modelId="{4E681209-D6A5-421F-AB9C-FC853283CB86}" type="pres">
      <dgm:prSet presAssocID="{D99CD7A2-01FF-44B3-8B32-56621D7FBC61}" presName="imageaccent2" presStyleCnt="0"/>
      <dgm:spPr/>
    </dgm:pt>
    <dgm:pt modelId="{C05974D1-C04D-4D32-BB3B-BD2E4CCAA7A9}" type="pres">
      <dgm:prSet presAssocID="{D99CD7A2-01FF-44B3-8B32-56621D7FBC61}" presName="accentRepeatNode" presStyleLbl="solidAlignAcc1" presStyleIdx="3" presStyleCnt="12" custLinFactX="-332682" custLinFactY="-664246" custLinFactNeighborX="-400000" custLinFactNeighborY="-700000"/>
      <dgm:spPr>
        <a:solidFill>
          <a:schemeClr val="bg1"/>
        </a:solidFill>
        <a:ln>
          <a:solidFill>
            <a:schemeClr val="tx1"/>
          </a:solidFill>
        </a:ln>
      </dgm:spPr>
    </dgm:pt>
    <dgm:pt modelId="{3458D8C9-6DEF-441F-A46D-ABC96E429F1E}" type="pres">
      <dgm:prSet presAssocID="{A345A747-2E05-4387-957B-F1BD9C356424}" presName="text3" presStyleCnt="0"/>
      <dgm:spPr/>
    </dgm:pt>
    <dgm:pt modelId="{335C47E0-31D5-43A4-A293-464C3DFD4514}" type="pres">
      <dgm:prSet presAssocID="{A345A747-2E05-4387-957B-F1BD9C356424}" presName="textRepeatNode" presStyleLbl="alignNode1" presStyleIdx="2" presStyleCnt="6" custLinFactY="16459" custLinFactNeighborX="797" custLinFactNeighborY="100000">
        <dgm:presLayoutVars>
          <dgm:chMax val="0"/>
          <dgm:chPref val="0"/>
          <dgm:bulletEnabled val="1"/>
        </dgm:presLayoutVars>
      </dgm:prSet>
      <dgm:spPr/>
      <dgm:t>
        <a:bodyPr/>
        <a:lstStyle/>
        <a:p>
          <a:endParaRPr lang="ru-RU"/>
        </a:p>
      </dgm:t>
    </dgm:pt>
    <dgm:pt modelId="{D5771270-B296-4140-8590-03B3A46CCADC}" type="pres">
      <dgm:prSet presAssocID="{A345A747-2E05-4387-957B-F1BD9C356424}" presName="textaccent3" presStyleCnt="0"/>
      <dgm:spPr/>
    </dgm:pt>
    <dgm:pt modelId="{8A5E4463-66E0-4876-BC30-CBE3EEBAFBB4}" type="pres">
      <dgm:prSet presAssocID="{A345A747-2E05-4387-957B-F1BD9C356424}" presName="accentRepeatNode" presStyleLbl="solidAlignAcc1" presStyleIdx="4" presStyleCnt="12" custLinFactX="-237830" custLinFactY="690655" custLinFactNeighborX="-300000" custLinFactNeighborY="700000"/>
      <dgm:spPr>
        <a:solidFill>
          <a:srgbClr val="FFFFFF"/>
        </a:solidFill>
        <a:ln>
          <a:solidFill>
            <a:schemeClr val="tx1"/>
          </a:solidFill>
        </a:ln>
      </dgm:spPr>
    </dgm:pt>
    <dgm:pt modelId="{F1AEBC82-20EA-403E-9D38-30B1202B185A}" type="pres">
      <dgm:prSet presAssocID="{A369E4B0-CC9C-4A2F-8630-57A9CEDBB679}" presName="image3" presStyleCnt="0"/>
      <dgm:spPr/>
    </dgm:pt>
    <dgm:pt modelId="{EEBF0A09-E8F1-47E0-B2A4-9B738636FBB5}" type="pres">
      <dgm:prSet presAssocID="{A369E4B0-CC9C-4A2F-8630-57A9CEDBB679}" presName="imageRepeatNode" presStyleLbl="alignAcc1" presStyleIdx="2" presStyleCnt="6" custLinFactY="67201" custLinFactNeighborX="85856" custLinFactNeighborY="100000"/>
      <dgm:spPr/>
      <dgm:t>
        <a:bodyPr/>
        <a:lstStyle/>
        <a:p>
          <a:endParaRPr lang="ru-RU"/>
        </a:p>
      </dgm:t>
    </dgm:pt>
    <dgm:pt modelId="{C7F9AA7E-E108-4D58-8B1A-3498E75CC883}" type="pres">
      <dgm:prSet presAssocID="{A369E4B0-CC9C-4A2F-8630-57A9CEDBB679}" presName="imageaccent3" presStyleCnt="0"/>
      <dgm:spPr/>
    </dgm:pt>
    <dgm:pt modelId="{A8BCD20C-6396-400F-9FBC-A46A77201F7B}" type="pres">
      <dgm:prSet presAssocID="{A369E4B0-CC9C-4A2F-8630-57A9CEDBB679}" presName="accentRepeatNode" presStyleLbl="solidAlignAcc1" presStyleIdx="5" presStyleCnt="12" custLinFactX="355043" custLinFactY="700000" custLinFactNeighborX="400000" custLinFactNeighborY="746380"/>
      <dgm:spPr>
        <a:ln>
          <a:solidFill>
            <a:schemeClr val="tx1"/>
          </a:solidFill>
        </a:ln>
      </dgm:spPr>
    </dgm:pt>
    <dgm:pt modelId="{B62B195B-AE1B-4780-8CDE-9C06F5E6DC21}" type="pres">
      <dgm:prSet presAssocID="{04509CF7-DA28-4C67-9436-4D24E415821B}" presName="text4" presStyleCnt="0"/>
      <dgm:spPr/>
    </dgm:pt>
    <dgm:pt modelId="{D2A8D74A-B6F0-4FDD-863C-6F8370D14318}" type="pres">
      <dgm:prSet presAssocID="{04509CF7-DA28-4C67-9436-4D24E415821B}" presName="textRepeatNode" presStyleLbl="alignNode1" presStyleIdx="3" presStyleCnt="6">
        <dgm:presLayoutVars>
          <dgm:chMax val="0"/>
          <dgm:chPref val="0"/>
          <dgm:bulletEnabled val="1"/>
        </dgm:presLayoutVars>
      </dgm:prSet>
      <dgm:spPr/>
      <dgm:t>
        <a:bodyPr/>
        <a:lstStyle/>
        <a:p>
          <a:endParaRPr lang="ru-RU"/>
        </a:p>
      </dgm:t>
    </dgm:pt>
    <dgm:pt modelId="{0760FAB0-37BF-4456-90E1-3A93C01CF86B}" type="pres">
      <dgm:prSet presAssocID="{04509CF7-DA28-4C67-9436-4D24E415821B}" presName="textaccent4" presStyleCnt="0"/>
      <dgm:spPr/>
    </dgm:pt>
    <dgm:pt modelId="{D87B93DF-9974-432E-8BFB-4CFC22F8533A}" type="pres">
      <dgm:prSet presAssocID="{04509CF7-DA28-4C67-9436-4D24E415821B}" presName="accentRepeatNode" presStyleLbl="solidAlignAcc1" presStyleIdx="6" presStyleCnt="12"/>
      <dgm:spPr>
        <a:ln>
          <a:solidFill>
            <a:schemeClr val="tx1"/>
          </a:solidFill>
        </a:ln>
      </dgm:spPr>
    </dgm:pt>
    <dgm:pt modelId="{A54B7ECE-2D53-4A53-B4F6-A4581973B5CD}" type="pres">
      <dgm:prSet presAssocID="{F65CAFBE-2E6F-44BF-BB7F-1965C7280BE4}" presName="image4" presStyleCnt="0"/>
      <dgm:spPr/>
    </dgm:pt>
    <dgm:pt modelId="{7FCC2397-E7C4-48DF-9941-374D6F5EBDBE}" type="pres">
      <dgm:prSet presAssocID="{F65CAFBE-2E6F-44BF-BB7F-1965C7280BE4}" presName="imageRepeatNode" presStyleLbl="alignAcc1" presStyleIdx="3" presStyleCnt="6"/>
      <dgm:spPr/>
      <dgm:t>
        <a:bodyPr/>
        <a:lstStyle/>
        <a:p>
          <a:endParaRPr lang="ru-RU"/>
        </a:p>
      </dgm:t>
    </dgm:pt>
    <dgm:pt modelId="{74F82640-96A1-4F5C-9EE5-705EE572A6B1}" type="pres">
      <dgm:prSet presAssocID="{F65CAFBE-2E6F-44BF-BB7F-1965C7280BE4}" presName="imageaccent4" presStyleCnt="0"/>
      <dgm:spPr/>
    </dgm:pt>
    <dgm:pt modelId="{9EB45ADE-C6CC-4888-8ED7-9630F0EB9866}" type="pres">
      <dgm:prSet presAssocID="{F65CAFBE-2E6F-44BF-BB7F-1965C7280BE4}" presName="accentRepeatNode" presStyleLbl="solidAlignAcc1" presStyleIdx="7" presStyleCnt="12"/>
      <dgm:spPr>
        <a:ln>
          <a:solidFill>
            <a:schemeClr val="tx1"/>
          </a:solidFill>
        </a:ln>
      </dgm:spPr>
    </dgm:pt>
    <dgm:pt modelId="{2CA0D80E-0AF7-4F5B-A4D5-66CC3524DBC4}" type="pres">
      <dgm:prSet presAssocID="{56ECCD39-154F-420F-84CF-A831A6699E3C}" presName="text5" presStyleCnt="0"/>
      <dgm:spPr/>
    </dgm:pt>
    <dgm:pt modelId="{73128580-932B-4D8D-A5A3-137384023362}" type="pres">
      <dgm:prSet presAssocID="{56ECCD39-154F-420F-84CF-A831A6699E3C}" presName="textRepeatNode" presStyleLbl="alignNode1" presStyleIdx="4" presStyleCnt="6">
        <dgm:presLayoutVars>
          <dgm:chMax val="0"/>
          <dgm:chPref val="0"/>
          <dgm:bulletEnabled val="1"/>
        </dgm:presLayoutVars>
      </dgm:prSet>
      <dgm:spPr/>
      <dgm:t>
        <a:bodyPr/>
        <a:lstStyle/>
        <a:p>
          <a:endParaRPr lang="ru-RU"/>
        </a:p>
      </dgm:t>
    </dgm:pt>
    <dgm:pt modelId="{B64F94F0-B6D3-4D23-9CB0-491BC0824D20}" type="pres">
      <dgm:prSet presAssocID="{56ECCD39-154F-420F-84CF-A831A6699E3C}" presName="textaccent5" presStyleCnt="0"/>
      <dgm:spPr/>
    </dgm:pt>
    <dgm:pt modelId="{F24C439B-B7A4-41F3-B76D-D9B18F16B4EA}" type="pres">
      <dgm:prSet presAssocID="{56ECCD39-154F-420F-84CF-A831A6699E3C}" presName="accentRepeatNode" presStyleLbl="solidAlignAcc1" presStyleIdx="8" presStyleCnt="12"/>
      <dgm:spPr>
        <a:ln>
          <a:solidFill>
            <a:schemeClr val="tx1"/>
          </a:solidFill>
        </a:ln>
      </dgm:spPr>
    </dgm:pt>
    <dgm:pt modelId="{B3A73F9E-CE6D-436B-91F7-AC7A4D5347A4}" type="pres">
      <dgm:prSet presAssocID="{45F611B5-5190-42E3-A1E6-8518E232F7EE}" presName="image5" presStyleCnt="0"/>
      <dgm:spPr/>
    </dgm:pt>
    <dgm:pt modelId="{F01EA6C1-92CD-4B6C-B938-7C0246627732}" type="pres">
      <dgm:prSet presAssocID="{45F611B5-5190-42E3-A1E6-8518E232F7EE}" presName="imageRepeatNode" presStyleLbl="alignAcc1" presStyleIdx="4" presStyleCnt="6"/>
      <dgm:spPr/>
      <dgm:t>
        <a:bodyPr/>
        <a:lstStyle/>
        <a:p>
          <a:endParaRPr lang="ru-RU"/>
        </a:p>
      </dgm:t>
    </dgm:pt>
    <dgm:pt modelId="{A1B6F4EE-30C8-44BB-AF1C-F71AF64B3C6D}" type="pres">
      <dgm:prSet presAssocID="{45F611B5-5190-42E3-A1E6-8518E232F7EE}" presName="imageaccent5" presStyleCnt="0"/>
      <dgm:spPr/>
    </dgm:pt>
    <dgm:pt modelId="{B79EA5BF-AD48-4DA2-A0EE-5864D5B9FFDE}" type="pres">
      <dgm:prSet presAssocID="{45F611B5-5190-42E3-A1E6-8518E232F7EE}" presName="accentRepeatNode" presStyleLbl="solidAlignAcc1" presStyleIdx="9" presStyleCnt="12"/>
      <dgm:spPr>
        <a:ln>
          <a:solidFill>
            <a:schemeClr val="tx1"/>
          </a:solidFill>
        </a:ln>
      </dgm:spPr>
    </dgm:pt>
    <dgm:pt modelId="{34A2434D-2636-4637-9A74-017F7BFFD98B}" type="pres">
      <dgm:prSet presAssocID="{E55A964F-38A6-4D36-B5F4-A10C290EB080}" presName="text6" presStyleCnt="0"/>
      <dgm:spPr/>
    </dgm:pt>
    <dgm:pt modelId="{B74CEDBF-2612-4B9C-8CEB-DADAEC15FEE7}" type="pres">
      <dgm:prSet presAssocID="{E55A964F-38A6-4D36-B5F4-A10C290EB080}" presName="textRepeatNode" presStyleLbl="alignNode1" presStyleIdx="5" presStyleCnt="6">
        <dgm:presLayoutVars>
          <dgm:chMax val="0"/>
          <dgm:chPref val="0"/>
          <dgm:bulletEnabled val="1"/>
        </dgm:presLayoutVars>
      </dgm:prSet>
      <dgm:spPr/>
      <dgm:t>
        <a:bodyPr/>
        <a:lstStyle/>
        <a:p>
          <a:endParaRPr lang="ru-RU"/>
        </a:p>
      </dgm:t>
    </dgm:pt>
    <dgm:pt modelId="{F26F4C96-0A6C-4FCA-B7D0-60C023382615}" type="pres">
      <dgm:prSet presAssocID="{E55A964F-38A6-4D36-B5F4-A10C290EB080}" presName="textaccent6" presStyleCnt="0"/>
      <dgm:spPr/>
    </dgm:pt>
    <dgm:pt modelId="{CD7ADE2C-D030-46AB-802D-4F40DCAE0DEC}" type="pres">
      <dgm:prSet presAssocID="{E55A964F-38A6-4D36-B5F4-A10C290EB080}" presName="accentRepeatNode" presStyleLbl="solidAlignAcc1" presStyleIdx="10" presStyleCnt="12"/>
      <dgm:spPr>
        <a:ln>
          <a:solidFill>
            <a:schemeClr val="tx1"/>
          </a:solidFill>
        </a:ln>
      </dgm:spPr>
    </dgm:pt>
    <dgm:pt modelId="{9C6D96C1-12DA-41A6-921B-E7E3EB7E3E7B}" type="pres">
      <dgm:prSet presAssocID="{6D9DCA81-5E8F-408E-BFC9-0D67A8415077}" presName="image6" presStyleCnt="0"/>
      <dgm:spPr/>
    </dgm:pt>
    <dgm:pt modelId="{5EE2B81F-1C71-4662-925F-37FEA3F10BB4}" type="pres">
      <dgm:prSet presAssocID="{6D9DCA81-5E8F-408E-BFC9-0D67A8415077}" presName="imageRepeatNode" presStyleLbl="alignAcc1" presStyleIdx="5" presStyleCnt="6"/>
      <dgm:spPr/>
      <dgm:t>
        <a:bodyPr/>
        <a:lstStyle/>
        <a:p>
          <a:endParaRPr lang="ru-RU"/>
        </a:p>
      </dgm:t>
    </dgm:pt>
    <dgm:pt modelId="{2D5EFAB8-AB01-4A52-80C9-FDF91D4A84BD}" type="pres">
      <dgm:prSet presAssocID="{6D9DCA81-5E8F-408E-BFC9-0D67A8415077}" presName="imageaccent6" presStyleCnt="0"/>
      <dgm:spPr/>
    </dgm:pt>
    <dgm:pt modelId="{97E52F58-FEF7-4A59-9B38-24DDF756FD56}" type="pres">
      <dgm:prSet presAssocID="{6D9DCA81-5E8F-408E-BFC9-0D67A8415077}" presName="accentRepeatNode" presStyleLbl="solidAlignAcc1" presStyleIdx="11" presStyleCnt="12"/>
      <dgm:spPr>
        <a:ln>
          <a:solidFill>
            <a:schemeClr val="tx1"/>
          </a:solidFill>
        </a:ln>
      </dgm:spPr>
    </dgm:pt>
  </dgm:ptLst>
  <dgm:cxnLst>
    <dgm:cxn modelId="{9233885A-453C-441C-8733-67C39507BC45}" type="presOf" srcId="{A345A747-2E05-4387-957B-F1BD9C356424}" destId="{335C47E0-31D5-43A4-A293-464C3DFD4514}" srcOrd="0" destOrd="0" presId="urn:microsoft.com/office/officeart/2008/layout/HexagonCluster"/>
    <dgm:cxn modelId="{06B2B1B0-F206-4067-A56F-5D9C148E26A2}" type="presOf" srcId="{A369E4B0-CC9C-4A2F-8630-57A9CEDBB679}" destId="{EEBF0A09-E8F1-47E0-B2A4-9B738636FBB5}" srcOrd="0" destOrd="0" presId="urn:microsoft.com/office/officeart/2008/layout/HexagonCluster"/>
    <dgm:cxn modelId="{596A8B98-8B81-47C5-9E1B-2E3BF8B4B43A}" type="presOf" srcId="{1F7F8305-8CC7-4C13-8A22-D6C31FCFBB51}" destId="{1A8DC848-10AA-401C-9147-965F54D82DE3}" srcOrd="0" destOrd="0" presId="urn:microsoft.com/office/officeart/2008/layout/HexagonCluster"/>
    <dgm:cxn modelId="{0352AEBA-F909-4E65-BDD9-D7227CFEDFDD}" type="presOf" srcId="{C5E40C3A-6FB6-4731-933D-65476348C931}" destId="{2A7230C2-8066-46C0-85C4-062A7300F589}" srcOrd="0" destOrd="0" presId="urn:microsoft.com/office/officeart/2008/layout/HexagonCluster"/>
    <dgm:cxn modelId="{90A02832-337D-4D2F-8BCE-879467E09D6A}" type="presOf" srcId="{6D9DCA81-5E8F-408E-BFC9-0D67A8415077}" destId="{5EE2B81F-1C71-4662-925F-37FEA3F10BB4}" srcOrd="0" destOrd="0" presId="urn:microsoft.com/office/officeart/2008/layout/HexagonCluster"/>
    <dgm:cxn modelId="{0EEF3A36-8830-4AED-8250-B225F3C7871A}" type="presOf" srcId="{F65CAFBE-2E6F-44BF-BB7F-1965C7280BE4}" destId="{7FCC2397-E7C4-48DF-9941-374D6F5EBDBE}" srcOrd="0" destOrd="0" presId="urn:microsoft.com/office/officeart/2008/layout/HexagonCluster"/>
    <dgm:cxn modelId="{C448C73B-9841-4E1F-B678-139236BF1F01}" type="presOf" srcId="{04509CF7-DA28-4C67-9436-4D24E415821B}" destId="{D2A8D74A-B6F0-4FDD-863C-6F8370D14318}" srcOrd="0" destOrd="0" presId="urn:microsoft.com/office/officeart/2008/layout/HexagonCluster"/>
    <dgm:cxn modelId="{EE28491F-D606-41E4-BF99-A6A9624CEF5E}" srcId="{54D8E253-8578-4C57-BF05-D1F350D3E40B}" destId="{04509CF7-DA28-4C67-9436-4D24E415821B}" srcOrd="3" destOrd="0" parTransId="{3178AB9D-62C7-41C7-9044-6B88ECC984EC}" sibTransId="{F65CAFBE-2E6F-44BF-BB7F-1965C7280BE4}"/>
    <dgm:cxn modelId="{F2668BB1-E017-4371-B9F5-E8676CC13AB3}" type="presOf" srcId="{54D8E253-8578-4C57-BF05-D1F350D3E40B}" destId="{C5FCB89C-0116-41FD-9C81-DFCBF57397F7}" srcOrd="0" destOrd="0" presId="urn:microsoft.com/office/officeart/2008/layout/HexagonCluster"/>
    <dgm:cxn modelId="{3EC0C6C9-3034-4CF1-A2EE-EA46540452C1}" type="presOf" srcId="{45F611B5-5190-42E3-A1E6-8518E232F7EE}" destId="{F01EA6C1-92CD-4B6C-B938-7C0246627732}" srcOrd="0" destOrd="0" presId="urn:microsoft.com/office/officeart/2008/layout/HexagonCluster"/>
    <dgm:cxn modelId="{CB1C7168-C533-432D-A425-FA614495522E}" type="presOf" srcId="{56ECCD39-154F-420F-84CF-A831A6699E3C}" destId="{73128580-932B-4D8D-A5A3-137384023362}" srcOrd="0" destOrd="0" presId="urn:microsoft.com/office/officeart/2008/layout/HexagonCluster"/>
    <dgm:cxn modelId="{C5313C72-8D63-4A9A-8D48-49ED2A990AC7}" srcId="{54D8E253-8578-4C57-BF05-D1F350D3E40B}" destId="{1F7F8305-8CC7-4C13-8A22-D6C31FCFBB51}" srcOrd="1" destOrd="0" parTransId="{12D4E1D5-68D4-454B-9189-1B35348537CD}" sibTransId="{D99CD7A2-01FF-44B3-8B32-56621D7FBC61}"/>
    <dgm:cxn modelId="{14B3DEE1-74E4-47BD-B7FC-F5193A5373D9}" srcId="{54D8E253-8578-4C57-BF05-D1F350D3E40B}" destId="{433B6910-6E2E-4CC8-8098-8671DABBFABD}" srcOrd="0" destOrd="0" parTransId="{E26AAAC8-EA1C-4C5E-AF89-228B9F55C363}" sibTransId="{C5E40C3A-6FB6-4731-933D-65476348C931}"/>
    <dgm:cxn modelId="{4BB1E0C2-49A4-46E6-9C0A-0344EF3D0BDD}" srcId="{54D8E253-8578-4C57-BF05-D1F350D3E40B}" destId="{A345A747-2E05-4387-957B-F1BD9C356424}" srcOrd="2" destOrd="0" parTransId="{20185EE8-9A2F-4FC4-B5DA-10B3E92C0EAF}" sibTransId="{A369E4B0-CC9C-4A2F-8630-57A9CEDBB679}"/>
    <dgm:cxn modelId="{A39AE485-D83F-4FF1-91EA-FC1797DDCF5B}" srcId="{54D8E253-8578-4C57-BF05-D1F350D3E40B}" destId="{E55A964F-38A6-4D36-B5F4-A10C290EB080}" srcOrd="5" destOrd="0" parTransId="{FB407879-AAA1-4F21-A011-0908F2CE822E}" sibTransId="{6D9DCA81-5E8F-408E-BFC9-0D67A8415077}"/>
    <dgm:cxn modelId="{1252EC56-280B-4E7B-9ED8-644E9A65E462}" type="presOf" srcId="{433B6910-6E2E-4CC8-8098-8671DABBFABD}" destId="{EE336C66-CD0A-4B38-93B6-FCCB572E934E}" srcOrd="0" destOrd="0" presId="urn:microsoft.com/office/officeart/2008/layout/HexagonCluster"/>
    <dgm:cxn modelId="{B119901B-714A-4666-8A6D-23EDFE0B5A2A}" srcId="{54D8E253-8578-4C57-BF05-D1F350D3E40B}" destId="{56ECCD39-154F-420F-84CF-A831A6699E3C}" srcOrd="4" destOrd="0" parTransId="{01979686-E1C6-42FA-B414-4E4D5FAB30A8}" sibTransId="{45F611B5-5190-42E3-A1E6-8518E232F7EE}"/>
    <dgm:cxn modelId="{418C4DBE-2CC1-4772-B097-F9592C7B6DB5}" type="presOf" srcId="{E55A964F-38A6-4D36-B5F4-A10C290EB080}" destId="{B74CEDBF-2612-4B9C-8CEB-DADAEC15FEE7}" srcOrd="0" destOrd="0" presId="urn:microsoft.com/office/officeart/2008/layout/HexagonCluster"/>
    <dgm:cxn modelId="{0CAAB8EC-5CAA-4B0D-A4AE-65FAABE25C69}" type="presOf" srcId="{D99CD7A2-01FF-44B3-8B32-56621D7FBC61}" destId="{955AC245-5053-4E8C-8585-D18734B5369D}" srcOrd="0" destOrd="0" presId="urn:microsoft.com/office/officeart/2008/layout/HexagonCluster"/>
    <dgm:cxn modelId="{943A677A-BCA0-4934-A770-2E0E2B2D7518}" type="presParOf" srcId="{C5FCB89C-0116-41FD-9C81-DFCBF57397F7}" destId="{63C48D32-2B37-42A0-B26A-F6174226ADB1}" srcOrd="0" destOrd="0" presId="urn:microsoft.com/office/officeart/2008/layout/HexagonCluster"/>
    <dgm:cxn modelId="{BC62FB1A-70B7-4CC9-8FCC-8C1FC7C2D3FE}" type="presParOf" srcId="{63C48D32-2B37-42A0-B26A-F6174226ADB1}" destId="{EE336C66-CD0A-4B38-93B6-FCCB572E934E}" srcOrd="0" destOrd="0" presId="urn:microsoft.com/office/officeart/2008/layout/HexagonCluster"/>
    <dgm:cxn modelId="{2773AD59-DD88-495A-8094-22E1907992C7}" type="presParOf" srcId="{C5FCB89C-0116-41FD-9C81-DFCBF57397F7}" destId="{8DC20F6E-44D6-4E2C-B4DD-40A96F2456E7}" srcOrd="1" destOrd="0" presId="urn:microsoft.com/office/officeart/2008/layout/HexagonCluster"/>
    <dgm:cxn modelId="{CE72A5F9-861D-451E-BF73-0E772EE8CF6E}" type="presParOf" srcId="{8DC20F6E-44D6-4E2C-B4DD-40A96F2456E7}" destId="{322E4A83-41ED-4DEE-9094-2844680A3FB5}" srcOrd="0" destOrd="0" presId="urn:microsoft.com/office/officeart/2008/layout/HexagonCluster"/>
    <dgm:cxn modelId="{2CF2041D-058C-4253-B082-8BD067BC3B6B}" type="presParOf" srcId="{C5FCB89C-0116-41FD-9C81-DFCBF57397F7}" destId="{90F210DF-4E10-49B1-95CB-B576F4C7E00F}" srcOrd="2" destOrd="0" presId="urn:microsoft.com/office/officeart/2008/layout/HexagonCluster"/>
    <dgm:cxn modelId="{8F216779-6CD7-433A-80EC-6FB87D9C87E0}" type="presParOf" srcId="{90F210DF-4E10-49B1-95CB-B576F4C7E00F}" destId="{2A7230C2-8066-46C0-85C4-062A7300F589}" srcOrd="0" destOrd="0" presId="urn:microsoft.com/office/officeart/2008/layout/HexagonCluster"/>
    <dgm:cxn modelId="{549BD18D-1F1B-40E3-860F-F35F00DAD45C}" type="presParOf" srcId="{C5FCB89C-0116-41FD-9C81-DFCBF57397F7}" destId="{AB87034C-77FF-4250-9C23-B2B79423F034}" srcOrd="3" destOrd="0" presId="urn:microsoft.com/office/officeart/2008/layout/HexagonCluster"/>
    <dgm:cxn modelId="{D27ECC73-2130-4DD5-B12C-6E499A563E5F}" type="presParOf" srcId="{AB87034C-77FF-4250-9C23-B2B79423F034}" destId="{9BCFFE79-61CB-4870-9E94-A452194FF903}" srcOrd="0" destOrd="0" presId="urn:microsoft.com/office/officeart/2008/layout/HexagonCluster"/>
    <dgm:cxn modelId="{9C7E9585-79B7-4F66-861C-E60B8A86ED9A}" type="presParOf" srcId="{C5FCB89C-0116-41FD-9C81-DFCBF57397F7}" destId="{5D217C70-7D59-4200-BF86-2CB69DAD72FE}" srcOrd="4" destOrd="0" presId="urn:microsoft.com/office/officeart/2008/layout/HexagonCluster"/>
    <dgm:cxn modelId="{CB58CE14-CF1E-4007-91FD-96242B0A97B5}" type="presParOf" srcId="{5D217C70-7D59-4200-BF86-2CB69DAD72FE}" destId="{1A8DC848-10AA-401C-9147-965F54D82DE3}" srcOrd="0" destOrd="0" presId="urn:microsoft.com/office/officeart/2008/layout/HexagonCluster"/>
    <dgm:cxn modelId="{D84BC3B9-F953-4FFC-BAF0-1A97E5A2C033}" type="presParOf" srcId="{C5FCB89C-0116-41FD-9C81-DFCBF57397F7}" destId="{C9DB1BCB-B22C-4C35-91F7-177ED320723A}" srcOrd="5" destOrd="0" presId="urn:microsoft.com/office/officeart/2008/layout/HexagonCluster"/>
    <dgm:cxn modelId="{741F2FAC-4CE0-46F4-A5CB-C35993441F6D}" type="presParOf" srcId="{C9DB1BCB-B22C-4C35-91F7-177ED320723A}" destId="{1893458C-D63A-459E-8DB3-65A68FD59F6F}" srcOrd="0" destOrd="0" presId="urn:microsoft.com/office/officeart/2008/layout/HexagonCluster"/>
    <dgm:cxn modelId="{135FCC05-4623-48ED-A8E5-CC12C84A2A67}" type="presParOf" srcId="{C5FCB89C-0116-41FD-9C81-DFCBF57397F7}" destId="{D76DE3F9-373B-4A16-8363-DD1098465935}" srcOrd="6" destOrd="0" presId="urn:microsoft.com/office/officeart/2008/layout/HexagonCluster"/>
    <dgm:cxn modelId="{27BB8000-CCC9-41CE-9AAD-43EDD4F6E30F}" type="presParOf" srcId="{D76DE3F9-373B-4A16-8363-DD1098465935}" destId="{955AC245-5053-4E8C-8585-D18734B5369D}" srcOrd="0" destOrd="0" presId="urn:microsoft.com/office/officeart/2008/layout/HexagonCluster"/>
    <dgm:cxn modelId="{29569DD8-CF34-4FBE-B61B-D089B36A4B4E}" type="presParOf" srcId="{C5FCB89C-0116-41FD-9C81-DFCBF57397F7}" destId="{4E681209-D6A5-421F-AB9C-FC853283CB86}" srcOrd="7" destOrd="0" presId="urn:microsoft.com/office/officeart/2008/layout/HexagonCluster"/>
    <dgm:cxn modelId="{C71ACC7F-7A68-46B9-8D8B-0DAE1F8DE5DC}" type="presParOf" srcId="{4E681209-D6A5-421F-AB9C-FC853283CB86}" destId="{C05974D1-C04D-4D32-BB3B-BD2E4CCAA7A9}" srcOrd="0" destOrd="0" presId="urn:microsoft.com/office/officeart/2008/layout/HexagonCluster"/>
    <dgm:cxn modelId="{0C281562-A801-4E93-AC9F-AE2C074A839A}" type="presParOf" srcId="{C5FCB89C-0116-41FD-9C81-DFCBF57397F7}" destId="{3458D8C9-6DEF-441F-A46D-ABC96E429F1E}" srcOrd="8" destOrd="0" presId="urn:microsoft.com/office/officeart/2008/layout/HexagonCluster"/>
    <dgm:cxn modelId="{1BB2718B-9370-437E-BC97-89BADBB3F7DA}" type="presParOf" srcId="{3458D8C9-6DEF-441F-A46D-ABC96E429F1E}" destId="{335C47E0-31D5-43A4-A293-464C3DFD4514}" srcOrd="0" destOrd="0" presId="urn:microsoft.com/office/officeart/2008/layout/HexagonCluster"/>
    <dgm:cxn modelId="{5D9D4889-C076-4034-89A6-234F4F41DDEC}" type="presParOf" srcId="{C5FCB89C-0116-41FD-9C81-DFCBF57397F7}" destId="{D5771270-B296-4140-8590-03B3A46CCADC}" srcOrd="9" destOrd="0" presId="urn:microsoft.com/office/officeart/2008/layout/HexagonCluster"/>
    <dgm:cxn modelId="{142E5C18-DE6D-4EAF-9854-38B506F416A4}" type="presParOf" srcId="{D5771270-B296-4140-8590-03B3A46CCADC}" destId="{8A5E4463-66E0-4876-BC30-CBE3EEBAFBB4}" srcOrd="0" destOrd="0" presId="urn:microsoft.com/office/officeart/2008/layout/HexagonCluster"/>
    <dgm:cxn modelId="{3952123F-E191-45E3-9068-F6AFA467849F}" type="presParOf" srcId="{C5FCB89C-0116-41FD-9C81-DFCBF57397F7}" destId="{F1AEBC82-20EA-403E-9D38-30B1202B185A}" srcOrd="10" destOrd="0" presId="urn:microsoft.com/office/officeart/2008/layout/HexagonCluster"/>
    <dgm:cxn modelId="{95A5A49E-848D-431D-8D59-9BE89DECA678}" type="presParOf" srcId="{F1AEBC82-20EA-403E-9D38-30B1202B185A}" destId="{EEBF0A09-E8F1-47E0-B2A4-9B738636FBB5}" srcOrd="0" destOrd="0" presId="urn:microsoft.com/office/officeart/2008/layout/HexagonCluster"/>
    <dgm:cxn modelId="{FD2CD015-CB9C-4144-AF1E-D12DF9C3E785}" type="presParOf" srcId="{C5FCB89C-0116-41FD-9C81-DFCBF57397F7}" destId="{C7F9AA7E-E108-4D58-8B1A-3498E75CC883}" srcOrd="11" destOrd="0" presId="urn:microsoft.com/office/officeart/2008/layout/HexagonCluster"/>
    <dgm:cxn modelId="{CC976FE1-540A-4745-979F-BA18BFED88EF}" type="presParOf" srcId="{C7F9AA7E-E108-4D58-8B1A-3498E75CC883}" destId="{A8BCD20C-6396-400F-9FBC-A46A77201F7B}" srcOrd="0" destOrd="0" presId="urn:microsoft.com/office/officeart/2008/layout/HexagonCluster"/>
    <dgm:cxn modelId="{D5D80864-07C1-4431-9DC6-2B564AB2ECF9}" type="presParOf" srcId="{C5FCB89C-0116-41FD-9C81-DFCBF57397F7}" destId="{B62B195B-AE1B-4780-8CDE-9C06F5E6DC21}" srcOrd="12" destOrd="0" presId="urn:microsoft.com/office/officeart/2008/layout/HexagonCluster"/>
    <dgm:cxn modelId="{F19093B3-935D-4AA9-8CEB-9DC16E006912}" type="presParOf" srcId="{B62B195B-AE1B-4780-8CDE-9C06F5E6DC21}" destId="{D2A8D74A-B6F0-4FDD-863C-6F8370D14318}" srcOrd="0" destOrd="0" presId="urn:microsoft.com/office/officeart/2008/layout/HexagonCluster"/>
    <dgm:cxn modelId="{846DB237-693E-4189-AEBD-5F764A4D51D7}" type="presParOf" srcId="{C5FCB89C-0116-41FD-9C81-DFCBF57397F7}" destId="{0760FAB0-37BF-4456-90E1-3A93C01CF86B}" srcOrd="13" destOrd="0" presId="urn:microsoft.com/office/officeart/2008/layout/HexagonCluster"/>
    <dgm:cxn modelId="{B94D8C69-143C-42D1-B497-5CAD70B3BC10}" type="presParOf" srcId="{0760FAB0-37BF-4456-90E1-3A93C01CF86B}" destId="{D87B93DF-9974-432E-8BFB-4CFC22F8533A}" srcOrd="0" destOrd="0" presId="urn:microsoft.com/office/officeart/2008/layout/HexagonCluster"/>
    <dgm:cxn modelId="{6E5FE774-0BD3-4840-B783-DB5C12981984}" type="presParOf" srcId="{C5FCB89C-0116-41FD-9C81-DFCBF57397F7}" destId="{A54B7ECE-2D53-4A53-B4F6-A4581973B5CD}" srcOrd="14" destOrd="0" presId="urn:microsoft.com/office/officeart/2008/layout/HexagonCluster"/>
    <dgm:cxn modelId="{17787C9B-A594-4BA5-89A7-22CCF5C20673}" type="presParOf" srcId="{A54B7ECE-2D53-4A53-B4F6-A4581973B5CD}" destId="{7FCC2397-E7C4-48DF-9941-374D6F5EBDBE}" srcOrd="0" destOrd="0" presId="urn:microsoft.com/office/officeart/2008/layout/HexagonCluster"/>
    <dgm:cxn modelId="{E1E6551C-7C10-405C-80AD-70FA59E0FAB2}" type="presParOf" srcId="{C5FCB89C-0116-41FD-9C81-DFCBF57397F7}" destId="{74F82640-96A1-4F5C-9EE5-705EE572A6B1}" srcOrd="15" destOrd="0" presId="urn:microsoft.com/office/officeart/2008/layout/HexagonCluster"/>
    <dgm:cxn modelId="{A7A6B129-B00A-4352-948C-09D6A2F84BEF}" type="presParOf" srcId="{74F82640-96A1-4F5C-9EE5-705EE572A6B1}" destId="{9EB45ADE-C6CC-4888-8ED7-9630F0EB9866}" srcOrd="0" destOrd="0" presId="urn:microsoft.com/office/officeart/2008/layout/HexagonCluster"/>
    <dgm:cxn modelId="{C52A7F44-E382-4015-8CB8-6F54352E5B1E}" type="presParOf" srcId="{C5FCB89C-0116-41FD-9C81-DFCBF57397F7}" destId="{2CA0D80E-0AF7-4F5B-A4D5-66CC3524DBC4}" srcOrd="16" destOrd="0" presId="urn:microsoft.com/office/officeart/2008/layout/HexagonCluster"/>
    <dgm:cxn modelId="{12454276-22EB-47F8-9027-05AC8CC0A8EB}" type="presParOf" srcId="{2CA0D80E-0AF7-4F5B-A4D5-66CC3524DBC4}" destId="{73128580-932B-4D8D-A5A3-137384023362}" srcOrd="0" destOrd="0" presId="urn:microsoft.com/office/officeart/2008/layout/HexagonCluster"/>
    <dgm:cxn modelId="{38CEF5E0-5615-48B0-BF53-77C3179A5F27}" type="presParOf" srcId="{C5FCB89C-0116-41FD-9C81-DFCBF57397F7}" destId="{B64F94F0-B6D3-4D23-9CB0-491BC0824D20}" srcOrd="17" destOrd="0" presId="urn:microsoft.com/office/officeart/2008/layout/HexagonCluster"/>
    <dgm:cxn modelId="{F60E9332-F780-4BBD-BEEE-877CC54C6E5B}" type="presParOf" srcId="{B64F94F0-B6D3-4D23-9CB0-491BC0824D20}" destId="{F24C439B-B7A4-41F3-B76D-D9B18F16B4EA}" srcOrd="0" destOrd="0" presId="urn:microsoft.com/office/officeart/2008/layout/HexagonCluster"/>
    <dgm:cxn modelId="{25CDEE2B-979A-48D1-8132-84773E6EF90E}" type="presParOf" srcId="{C5FCB89C-0116-41FD-9C81-DFCBF57397F7}" destId="{B3A73F9E-CE6D-436B-91F7-AC7A4D5347A4}" srcOrd="18" destOrd="0" presId="urn:microsoft.com/office/officeart/2008/layout/HexagonCluster"/>
    <dgm:cxn modelId="{E1EC78E2-EBE4-4C5E-9BBD-15DFDC59AF04}" type="presParOf" srcId="{B3A73F9E-CE6D-436B-91F7-AC7A4D5347A4}" destId="{F01EA6C1-92CD-4B6C-B938-7C0246627732}" srcOrd="0" destOrd="0" presId="urn:microsoft.com/office/officeart/2008/layout/HexagonCluster"/>
    <dgm:cxn modelId="{02BA7B66-934A-4964-85E0-7EA4E68ADCAC}" type="presParOf" srcId="{C5FCB89C-0116-41FD-9C81-DFCBF57397F7}" destId="{A1B6F4EE-30C8-44BB-AF1C-F71AF64B3C6D}" srcOrd="19" destOrd="0" presId="urn:microsoft.com/office/officeart/2008/layout/HexagonCluster"/>
    <dgm:cxn modelId="{1C6D3D7A-A0FD-41FB-8FFB-A8105B76B52B}" type="presParOf" srcId="{A1B6F4EE-30C8-44BB-AF1C-F71AF64B3C6D}" destId="{B79EA5BF-AD48-4DA2-A0EE-5864D5B9FFDE}" srcOrd="0" destOrd="0" presId="urn:microsoft.com/office/officeart/2008/layout/HexagonCluster"/>
    <dgm:cxn modelId="{C4F0AFDB-E8FE-409C-9973-70FFA9F258B9}" type="presParOf" srcId="{C5FCB89C-0116-41FD-9C81-DFCBF57397F7}" destId="{34A2434D-2636-4637-9A74-017F7BFFD98B}" srcOrd="20" destOrd="0" presId="urn:microsoft.com/office/officeart/2008/layout/HexagonCluster"/>
    <dgm:cxn modelId="{67CFFBFA-5E96-49B6-B6D4-B96B6A9CC399}" type="presParOf" srcId="{34A2434D-2636-4637-9A74-017F7BFFD98B}" destId="{B74CEDBF-2612-4B9C-8CEB-DADAEC15FEE7}" srcOrd="0" destOrd="0" presId="urn:microsoft.com/office/officeart/2008/layout/HexagonCluster"/>
    <dgm:cxn modelId="{7B86C6D5-267A-4DC8-B2C5-C073DDCF8895}" type="presParOf" srcId="{C5FCB89C-0116-41FD-9C81-DFCBF57397F7}" destId="{F26F4C96-0A6C-4FCA-B7D0-60C023382615}" srcOrd="21" destOrd="0" presId="urn:microsoft.com/office/officeart/2008/layout/HexagonCluster"/>
    <dgm:cxn modelId="{958E539E-CEAC-41B0-9A1D-F199C9E73355}" type="presParOf" srcId="{F26F4C96-0A6C-4FCA-B7D0-60C023382615}" destId="{CD7ADE2C-D030-46AB-802D-4F40DCAE0DEC}" srcOrd="0" destOrd="0" presId="urn:microsoft.com/office/officeart/2008/layout/HexagonCluster"/>
    <dgm:cxn modelId="{70C65E45-DCA7-4833-9658-F27226BDA279}" type="presParOf" srcId="{C5FCB89C-0116-41FD-9C81-DFCBF57397F7}" destId="{9C6D96C1-12DA-41A6-921B-E7E3EB7E3E7B}" srcOrd="22" destOrd="0" presId="urn:microsoft.com/office/officeart/2008/layout/HexagonCluster"/>
    <dgm:cxn modelId="{1D37120B-6E43-42AD-94B9-760C637D8487}" type="presParOf" srcId="{9C6D96C1-12DA-41A6-921B-E7E3EB7E3E7B}" destId="{5EE2B81F-1C71-4662-925F-37FEA3F10BB4}" srcOrd="0" destOrd="0" presId="urn:microsoft.com/office/officeart/2008/layout/HexagonCluster"/>
    <dgm:cxn modelId="{049A5D90-19E7-4719-9384-DAFC595656B9}" type="presParOf" srcId="{C5FCB89C-0116-41FD-9C81-DFCBF57397F7}" destId="{2D5EFAB8-AB01-4A52-80C9-FDF91D4A84BD}" srcOrd="23" destOrd="0" presId="urn:microsoft.com/office/officeart/2008/layout/HexagonCluster"/>
    <dgm:cxn modelId="{697031E1-83AD-4E41-B662-4BC1A00432FD}" type="presParOf" srcId="{2D5EFAB8-AB01-4A52-80C9-FDF91D4A84BD}" destId="{97E52F58-FEF7-4A59-9B38-24DDF756FD56}"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D531E2-C14C-4B49-A04E-AE3F936EF2CD}" type="doc">
      <dgm:prSet loTypeId="urn:microsoft.com/office/officeart/2005/8/layout/hierarchy3" loCatId="hierarchy" qsTypeId="urn:microsoft.com/office/officeart/2005/8/quickstyle/simple1#40" qsCatId="simple" csTypeId="urn:microsoft.com/office/officeart/2005/8/colors/accent1_2#49" csCatId="accent1" phldr="1"/>
      <dgm:spPr/>
      <dgm:t>
        <a:bodyPr/>
        <a:lstStyle/>
        <a:p>
          <a:endParaRPr lang="ru-RU"/>
        </a:p>
      </dgm:t>
    </dgm:pt>
    <dgm:pt modelId="{84E315A5-089C-4379-88B0-9A15D4B5340B}">
      <dgm:prSet phldrT="[Текст]">
        <dgm:style>
          <a:lnRef idx="0">
            <a:schemeClr val="accent2"/>
          </a:lnRef>
          <a:fillRef idx="3">
            <a:schemeClr val="accent2"/>
          </a:fillRef>
          <a:effectRef idx="3">
            <a:schemeClr val="accent2"/>
          </a:effectRef>
          <a:fontRef idx="minor">
            <a:schemeClr val="lt1"/>
          </a:fontRef>
        </dgm:style>
      </dgm:prSet>
      <dgm:spPr>
        <a:solidFill>
          <a:srgbClr val="FFC715"/>
        </a:solidFill>
      </dgm:spPr>
      <dgm:t>
        <a:bodyPr/>
        <a:lstStyle/>
        <a:p>
          <a:pPr algn="ctr"/>
          <a:r>
            <a:rPr lang="ru-RU" b="1" dirty="0" smtClean="0">
              <a:solidFill>
                <a:schemeClr val="tx1"/>
              </a:solidFill>
            </a:rPr>
            <a:t>Дополнительно необходимо предоставить следующие документы:</a:t>
          </a:r>
          <a:endParaRPr lang="ru-RU" b="1" dirty="0">
            <a:solidFill>
              <a:schemeClr val="tx1"/>
            </a:solidFill>
          </a:endParaRPr>
        </a:p>
      </dgm:t>
    </dgm:pt>
    <dgm:pt modelId="{AA77273B-E2B3-44F0-B19E-4C457C3245E6}" type="parTrans" cxnId="{D2EC6EA6-C98B-41CE-82A6-50459E95DDB8}">
      <dgm:prSet/>
      <dgm:spPr/>
      <dgm:t>
        <a:bodyPr/>
        <a:lstStyle/>
        <a:p>
          <a:endParaRPr lang="ru-RU"/>
        </a:p>
      </dgm:t>
    </dgm:pt>
    <dgm:pt modelId="{1B63CF7A-EA15-4717-B00E-D7FDB716FF16}" type="sibTrans" cxnId="{D2EC6EA6-C98B-41CE-82A6-50459E95DDB8}">
      <dgm:prSet/>
      <dgm:spPr/>
      <dgm:t>
        <a:bodyPr/>
        <a:lstStyle/>
        <a:p>
          <a:endParaRPr lang="ru-RU"/>
        </a:p>
      </dgm:t>
    </dgm:pt>
    <dgm:pt modelId="{AEE7206D-538A-47CD-B5DB-904CB8F3F8EE}">
      <dgm:prSet phldrT="[Текст]" custT="1">
        <dgm:style>
          <a:lnRef idx="0">
            <a:schemeClr val="accent2"/>
          </a:lnRef>
          <a:fillRef idx="3">
            <a:schemeClr val="accent2"/>
          </a:fillRef>
          <a:effectRef idx="3">
            <a:schemeClr val="accent2"/>
          </a:effectRef>
          <a:fontRef idx="minor">
            <a:schemeClr val="lt1"/>
          </a:fontRef>
        </dgm:style>
      </dgm:prSet>
      <dgm:spPr>
        <a:solidFill>
          <a:schemeClr val="accent1">
            <a:lumMod val="75000"/>
          </a:schemeClr>
        </a:solidFill>
      </dgm:spPr>
      <dgm:t>
        <a:bodyPr/>
        <a:lstStyle/>
        <a:p>
          <a:r>
            <a:rPr lang="ru-RU" sz="2800" b="1" dirty="0" smtClean="0">
              <a:solidFill>
                <a:schemeClr val="bg1"/>
              </a:solidFill>
            </a:rPr>
            <a:t>Справка из ГВС </a:t>
          </a:r>
          <a:endParaRPr lang="ru-RU" sz="2800" b="1" dirty="0">
            <a:solidFill>
              <a:schemeClr val="bg1"/>
            </a:solidFill>
          </a:endParaRPr>
        </a:p>
      </dgm:t>
    </dgm:pt>
    <dgm:pt modelId="{9B2C25A8-FD31-4D4E-B996-763583D9631D}" type="parTrans" cxnId="{72CDCA12-E216-4A02-B049-7175D536A0A2}">
      <dgm:prSet>
        <dgm:style>
          <a:lnRef idx="3">
            <a:schemeClr val="accent4"/>
          </a:lnRef>
          <a:fillRef idx="0">
            <a:schemeClr val="accent4"/>
          </a:fillRef>
          <a:effectRef idx="2">
            <a:schemeClr val="accent4"/>
          </a:effectRef>
          <a:fontRef idx="minor">
            <a:schemeClr val="tx1"/>
          </a:fontRef>
        </dgm:style>
      </dgm:prSet>
      <dgm:spPr>
        <a:solidFill>
          <a:srgbClr val="FF0000"/>
        </a:solidFill>
      </dgm:spPr>
      <dgm:t>
        <a:bodyPr/>
        <a:lstStyle/>
        <a:p>
          <a:endParaRPr lang="ru-RU"/>
        </a:p>
      </dgm:t>
    </dgm:pt>
    <dgm:pt modelId="{25B7CD85-4D0D-4ED9-9D27-8331B3541834}" type="sibTrans" cxnId="{72CDCA12-E216-4A02-B049-7175D536A0A2}">
      <dgm:prSet/>
      <dgm:spPr/>
      <dgm:t>
        <a:bodyPr/>
        <a:lstStyle/>
        <a:p>
          <a:endParaRPr lang="ru-RU"/>
        </a:p>
      </dgm:t>
    </dgm:pt>
    <dgm:pt modelId="{9A2A68E8-701A-4ACD-8AD2-BE3AED4062CC}">
      <dgm:prSet phldrT="[Текст]" custT="1">
        <dgm:style>
          <a:lnRef idx="0">
            <a:schemeClr val="accent2"/>
          </a:lnRef>
          <a:fillRef idx="3">
            <a:schemeClr val="accent2"/>
          </a:fillRef>
          <a:effectRef idx="3">
            <a:schemeClr val="accent2"/>
          </a:effectRef>
          <a:fontRef idx="minor">
            <a:schemeClr val="lt1"/>
          </a:fontRef>
        </dgm:style>
      </dgm:prSet>
      <dgm:spPr/>
      <dgm:t>
        <a:bodyPr/>
        <a:lstStyle/>
        <a:p>
          <a:r>
            <a:rPr lang="ru-RU" sz="1800" b="1" dirty="0" smtClean="0"/>
            <a:t>Страхование животных осуществляется:</a:t>
          </a:r>
          <a:endParaRPr lang="ru-RU" sz="1800" b="1" dirty="0"/>
        </a:p>
      </dgm:t>
    </dgm:pt>
    <dgm:pt modelId="{DC441AFA-9C7C-465F-A7F8-45EFE79F2CAA}" type="parTrans" cxnId="{9E19E7BD-0BCD-4740-9C91-EE79D9D452C0}">
      <dgm:prSet/>
      <dgm:spPr/>
      <dgm:t>
        <a:bodyPr/>
        <a:lstStyle/>
        <a:p>
          <a:endParaRPr lang="ru-RU"/>
        </a:p>
      </dgm:t>
    </dgm:pt>
    <dgm:pt modelId="{8DFCC453-3E84-4448-B336-BE7FACBFA3B4}" type="sibTrans" cxnId="{9E19E7BD-0BCD-4740-9C91-EE79D9D452C0}">
      <dgm:prSet/>
      <dgm:spPr/>
      <dgm:t>
        <a:bodyPr/>
        <a:lstStyle/>
        <a:p>
          <a:endParaRPr lang="ru-RU"/>
        </a:p>
      </dgm:t>
    </dgm:pt>
    <dgm:pt modelId="{8D259537-BFFB-479D-B4E4-F7EA27C87347}">
      <dgm:prSet phldrT="[Текст]" custT="1">
        <dgm:style>
          <a:lnRef idx="0">
            <a:schemeClr val="accent2"/>
          </a:lnRef>
          <a:fillRef idx="3">
            <a:schemeClr val="accent2"/>
          </a:fillRef>
          <a:effectRef idx="3">
            <a:schemeClr val="accent2"/>
          </a:effectRef>
          <a:fontRef idx="minor">
            <a:schemeClr val="lt1"/>
          </a:fontRef>
        </dgm:style>
      </dgm:prSet>
      <dgm:spPr>
        <a:solidFill>
          <a:schemeClr val="accent1">
            <a:lumMod val="75000"/>
          </a:schemeClr>
        </a:solidFill>
      </dgm:spPr>
      <dgm:t>
        <a:bodyPr/>
        <a:lstStyle/>
        <a:p>
          <a:r>
            <a:rPr lang="ru-RU" sz="2800" b="1" dirty="0" smtClean="0">
              <a:solidFill>
                <a:schemeClr val="bg1"/>
              </a:solidFill>
            </a:rPr>
            <a:t>по весу</a:t>
          </a:r>
          <a:endParaRPr lang="ru-RU" sz="2800" b="1" dirty="0">
            <a:solidFill>
              <a:schemeClr val="bg1"/>
            </a:solidFill>
          </a:endParaRPr>
        </a:p>
      </dgm:t>
    </dgm:pt>
    <dgm:pt modelId="{D445958E-EEBA-455F-B486-2664C8D32386}" type="parTrans" cxnId="{F781396B-F367-4C9D-9800-742CA862154F}">
      <dgm:prSet>
        <dgm:style>
          <a:lnRef idx="3">
            <a:schemeClr val="accent4"/>
          </a:lnRef>
          <a:fillRef idx="0">
            <a:schemeClr val="accent4"/>
          </a:fillRef>
          <a:effectRef idx="2">
            <a:schemeClr val="accent4"/>
          </a:effectRef>
          <a:fontRef idx="minor">
            <a:schemeClr val="tx1"/>
          </a:fontRef>
        </dgm:style>
      </dgm:prSet>
      <dgm:spPr/>
      <dgm:t>
        <a:bodyPr/>
        <a:lstStyle/>
        <a:p>
          <a:endParaRPr lang="ru-RU"/>
        </a:p>
      </dgm:t>
    </dgm:pt>
    <dgm:pt modelId="{1BF2CAD4-DFC5-4AE7-AE04-2F62EB249B8A}" type="sibTrans" cxnId="{F781396B-F367-4C9D-9800-742CA862154F}">
      <dgm:prSet/>
      <dgm:spPr/>
      <dgm:t>
        <a:bodyPr/>
        <a:lstStyle/>
        <a:p>
          <a:endParaRPr lang="ru-RU"/>
        </a:p>
      </dgm:t>
    </dgm:pt>
    <dgm:pt modelId="{47937DEB-D681-42C0-9BF3-7BBCD28F6CAB}">
      <dgm:prSet phldrT="[Текст]" custT="1">
        <dgm:style>
          <a:lnRef idx="0">
            <a:schemeClr val="accent2"/>
          </a:lnRef>
          <a:fillRef idx="3">
            <a:schemeClr val="accent2"/>
          </a:fillRef>
          <a:effectRef idx="3">
            <a:schemeClr val="accent2"/>
          </a:effectRef>
          <a:fontRef idx="minor">
            <a:schemeClr val="lt1"/>
          </a:fontRef>
        </dgm:style>
      </dgm:prSet>
      <dgm:spPr>
        <a:solidFill>
          <a:schemeClr val="accent1">
            <a:lumMod val="75000"/>
          </a:schemeClr>
        </a:solidFill>
      </dgm:spPr>
      <dgm:t>
        <a:bodyPr/>
        <a:lstStyle/>
        <a:p>
          <a:r>
            <a:rPr lang="ru-RU" sz="2800" b="1" dirty="0" smtClean="0">
              <a:solidFill>
                <a:schemeClr val="bg1"/>
              </a:solidFill>
            </a:rPr>
            <a:t>по головам</a:t>
          </a:r>
          <a:endParaRPr lang="ru-RU" sz="2800" b="1" dirty="0">
            <a:solidFill>
              <a:schemeClr val="bg1"/>
            </a:solidFill>
          </a:endParaRPr>
        </a:p>
      </dgm:t>
    </dgm:pt>
    <dgm:pt modelId="{D9584719-28BE-4220-8211-87BF9DE0AB03}" type="parTrans" cxnId="{305D99D8-3949-43E9-A4DD-EC3C60CEAD36}">
      <dgm:prSet>
        <dgm:style>
          <a:lnRef idx="3">
            <a:schemeClr val="accent4"/>
          </a:lnRef>
          <a:fillRef idx="0">
            <a:schemeClr val="accent4"/>
          </a:fillRef>
          <a:effectRef idx="2">
            <a:schemeClr val="accent4"/>
          </a:effectRef>
          <a:fontRef idx="minor">
            <a:schemeClr val="tx1"/>
          </a:fontRef>
        </dgm:style>
      </dgm:prSet>
      <dgm:spPr/>
      <dgm:t>
        <a:bodyPr/>
        <a:lstStyle/>
        <a:p>
          <a:endParaRPr lang="ru-RU"/>
        </a:p>
      </dgm:t>
    </dgm:pt>
    <dgm:pt modelId="{72F4CDA6-D17E-47AD-ADEB-45583195A527}" type="sibTrans" cxnId="{305D99D8-3949-43E9-A4DD-EC3C60CEAD36}">
      <dgm:prSet/>
      <dgm:spPr/>
      <dgm:t>
        <a:bodyPr/>
        <a:lstStyle/>
        <a:p>
          <a:endParaRPr lang="ru-RU"/>
        </a:p>
      </dgm:t>
    </dgm:pt>
    <dgm:pt modelId="{45B11493-D97D-46D0-AF57-497EC9C5D6E3}">
      <dgm:prSet phldrT="[Текст]" custT="1">
        <dgm:style>
          <a:lnRef idx="0">
            <a:schemeClr val="accent2"/>
          </a:lnRef>
          <a:fillRef idx="3">
            <a:schemeClr val="accent2"/>
          </a:fillRef>
          <a:effectRef idx="3">
            <a:schemeClr val="accent2"/>
          </a:effectRef>
          <a:fontRef idx="minor">
            <a:schemeClr val="lt1"/>
          </a:fontRef>
        </dgm:style>
      </dgm:prSet>
      <dgm:spPr>
        <a:solidFill>
          <a:srgbClr val="FF0000"/>
        </a:solidFill>
      </dgm:spPr>
      <dgm:t>
        <a:bodyPr/>
        <a:lstStyle/>
        <a:p>
          <a:r>
            <a:rPr lang="ru-RU" sz="2000" b="1" dirty="0" smtClean="0"/>
            <a:t>Обязательное наличие франшизы</a:t>
          </a:r>
          <a:endParaRPr lang="ru-RU" sz="2000" b="1" dirty="0"/>
        </a:p>
      </dgm:t>
    </dgm:pt>
    <dgm:pt modelId="{07785369-EE40-44DE-94B8-7E4D04AF42FE}" type="parTrans" cxnId="{FBDA3CD2-99D7-420A-AF52-191DA6003EB7}">
      <dgm:prSet/>
      <dgm:spPr/>
      <dgm:t>
        <a:bodyPr/>
        <a:lstStyle/>
        <a:p>
          <a:endParaRPr lang="ru-RU"/>
        </a:p>
      </dgm:t>
    </dgm:pt>
    <dgm:pt modelId="{A7BA083A-193E-4D80-8CEC-79CD104D9021}" type="sibTrans" cxnId="{FBDA3CD2-99D7-420A-AF52-191DA6003EB7}">
      <dgm:prSet/>
      <dgm:spPr/>
      <dgm:t>
        <a:bodyPr/>
        <a:lstStyle/>
        <a:p>
          <a:endParaRPr lang="ru-RU"/>
        </a:p>
      </dgm:t>
    </dgm:pt>
    <dgm:pt modelId="{EEC09603-95E1-4D8A-AE4F-6B7269542BD2}">
      <dgm:prSet phldrT="[Текст]" custT="1">
        <dgm:style>
          <a:lnRef idx="0">
            <a:schemeClr val="accent2"/>
          </a:lnRef>
          <a:fillRef idx="3">
            <a:schemeClr val="accent2"/>
          </a:fillRef>
          <a:effectRef idx="3">
            <a:schemeClr val="accent2"/>
          </a:effectRef>
          <a:fontRef idx="minor">
            <a:schemeClr val="lt1"/>
          </a:fontRef>
        </dgm:style>
      </dgm:prSet>
      <dgm:spPr>
        <a:solidFill>
          <a:schemeClr val="accent1">
            <a:lumMod val="75000"/>
          </a:schemeClr>
        </a:solidFill>
      </dgm:spPr>
      <dgm:t>
        <a:bodyPr/>
        <a:lstStyle/>
        <a:p>
          <a:r>
            <a:rPr lang="ru-RU" sz="2800" b="1" dirty="0" smtClean="0">
              <a:solidFill>
                <a:schemeClr val="bg1"/>
              </a:solidFill>
            </a:rPr>
            <a:t>по меткам</a:t>
          </a:r>
          <a:endParaRPr lang="ru-RU" sz="2800" b="1" dirty="0">
            <a:solidFill>
              <a:schemeClr val="bg1"/>
            </a:solidFill>
          </a:endParaRPr>
        </a:p>
      </dgm:t>
    </dgm:pt>
    <dgm:pt modelId="{43C60F20-1AA2-43F9-A79F-5E98451824F5}" type="parTrans" cxnId="{EC824BD2-7645-4402-8425-E861A5FC8248}">
      <dgm:prSet>
        <dgm:style>
          <a:lnRef idx="3">
            <a:schemeClr val="accent4"/>
          </a:lnRef>
          <a:fillRef idx="0">
            <a:schemeClr val="accent4"/>
          </a:fillRef>
          <a:effectRef idx="2">
            <a:schemeClr val="accent4"/>
          </a:effectRef>
          <a:fontRef idx="minor">
            <a:schemeClr val="tx1"/>
          </a:fontRef>
        </dgm:style>
      </dgm:prSet>
      <dgm:spPr/>
      <dgm:t>
        <a:bodyPr/>
        <a:lstStyle/>
        <a:p>
          <a:endParaRPr lang="ru-RU"/>
        </a:p>
      </dgm:t>
    </dgm:pt>
    <dgm:pt modelId="{0988317C-3BEA-438C-A13D-F634D2488CE6}" type="sibTrans" cxnId="{EC824BD2-7645-4402-8425-E861A5FC8248}">
      <dgm:prSet/>
      <dgm:spPr/>
      <dgm:t>
        <a:bodyPr/>
        <a:lstStyle/>
        <a:p>
          <a:endParaRPr lang="ru-RU"/>
        </a:p>
      </dgm:t>
    </dgm:pt>
    <dgm:pt modelId="{7807CD3D-2C9F-4F05-B3B7-534AD2E03BE7}">
      <dgm:prSet phldrT="[Текст]" custT="1">
        <dgm:style>
          <a:lnRef idx="0">
            <a:schemeClr val="accent2"/>
          </a:lnRef>
          <a:fillRef idx="3">
            <a:schemeClr val="accent2"/>
          </a:fillRef>
          <a:effectRef idx="3">
            <a:schemeClr val="accent2"/>
          </a:effectRef>
          <a:fontRef idx="minor">
            <a:schemeClr val="lt1"/>
          </a:fontRef>
        </dgm:style>
      </dgm:prSet>
      <dgm:spPr>
        <a:solidFill>
          <a:schemeClr val="accent1">
            <a:lumMod val="75000"/>
          </a:schemeClr>
        </a:solidFill>
      </dgm:spPr>
      <dgm:t>
        <a:bodyPr/>
        <a:lstStyle/>
        <a:p>
          <a:r>
            <a:rPr lang="ru-RU" sz="1800" b="1" dirty="0" smtClean="0">
              <a:solidFill>
                <a:schemeClr val="bg1"/>
              </a:solidFill>
            </a:rPr>
            <a:t>Материалы предстрахового осмотра</a:t>
          </a:r>
          <a:endParaRPr lang="ru-RU" sz="1800" b="1" dirty="0">
            <a:solidFill>
              <a:schemeClr val="bg1"/>
            </a:solidFill>
          </a:endParaRPr>
        </a:p>
      </dgm:t>
    </dgm:pt>
    <dgm:pt modelId="{5FAB6853-EF5B-4B67-A6C5-7D27EEC8FC27}" type="parTrans" cxnId="{E757A6E7-0008-4C87-8BC3-FC7D17006B34}">
      <dgm:prSet>
        <dgm:style>
          <a:lnRef idx="3">
            <a:schemeClr val="accent4"/>
          </a:lnRef>
          <a:fillRef idx="0">
            <a:schemeClr val="accent4"/>
          </a:fillRef>
          <a:effectRef idx="2">
            <a:schemeClr val="accent4"/>
          </a:effectRef>
          <a:fontRef idx="minor">
            <a:schemeClr val="tx1"/>
          </a:fontRef>
        </dgm:style>
      </dgm:prSet>
      <dgm:spPr>
        <a:solidFill>
          <a:srgbClr val="FF0000"/>
        </a:solidFill>
      </dgm:spPr>
      <dgm:t>
        <a:bodyPr/>
        <a:lstStyle/>
        <a:p>
          <a:endParaRPr lang="ru-RU"/>
        </a:p>
      </dgm:t>
    </dgm:pt>
    <dgm:pt modelId="{8268875C-386C-462B-86DA-F235D43E97FA}" type="sibTrans" cxnId="{E757A6E7-0008-4C87-8BC3-FC7D17006B34}">
      <dgm:prSet/>
      <dgm:spPr/>
      <dgm:t>
        <a:bodyPr/>
        <a:lstStyle/>
        <a:p>
          <a:endParaRPr lang="ru-RU"/>
        </a:p>
      </dgm:t>
    </dgm:pt>
    <dgm:pt modelId="{4ADE8902-0850-4EBA-80AF-3B69E3E57258}" type="pres">
      <dgm:prSet presAssocID="{A5D531E2-C14C-4B49-A04E-AE3F936EF2CD}" presName="diagram" presStyleCnt="0">
        <dgm:presLayoutVars>
          <dgm:chPref val="1"/>
          <dgm:dir/>
          <dgm:animOne val="branch"/>
          <dgm:animLvl val="lvl"/>
          <dgm:resizeHandles/>
        </dgm:presLayoutVars>
      </dgm:prSet>
      <dgm:spPr/>
      <dgm:t>
        <a:bodyPr/>
        <a:lstStyle/>
        <a:p>
          <a:endParaRPr lang="ru-RU"/>
        </a:p>
      </dgm:t>
    </dgm:pt>
    <dgm:pt modelId="{4C8A2B3D-4912-407E-95DF-032B894E41C6}" type="pres">
      <dgm:prSet presAssocID="{84E315A5-089C-4379-88B0-9A15D4B5340B}" presName="root" presStyleCnt="0"/>
      <dgm:spPr/>
    </dgm:pt>
    <dgm:pt modelId="{B9DDAEC6-B064-4669-B79A-580E4ACC476A}" type="pres">
      <dgm:prSet presAssocID="{84E315A5-089C-4379-88B0-9A15D4B5340B}" presName="rootComposite" presStyleCnt="0"/>
      <dgm:spPr/>
    </dgm:pt>
    <dgm:pt modelId="{AD01E3B3-2BDE-494B-9BF7-F63A1691C117}" type="pres">
      <dgm:prSet presAssocID="{84E315A5-089C-4379-88B0-9A15D4B5340B}" presName="rootText" presStyleLbl="node1" presStyleIdx="0" presStyleCnt="3" custLinFactX="18521" custLinFactNeighborX="100000" custLinFactNeighborY="65823"/>
      <dgm:spPr/>
      <dgm:t>
        <a:bodyPr/>
        <a:lstStyle/>
        <a:p>
          <a:endParaRPr lang="ru-RU"/>
        </a:p>
      </dgm:t>
    </dgm:pt>
    <dgm:pt modelId="{7CDBFD92-8EAE-42FE-A38D-D3C62F8F3CF0}" type="pres">
      <dgm:prSet presAssocID="{84E315A5-089C-4379-88B0-9A15D4B5340B}" presName="rootConnector" presStyleLbl="node1" presStyleIdx="0" presStyleCnt="3"/>
      <dgm:spPr/>
      <dgm:t>
        <a:bodyPr/>
        <a:lstStyle/>
        <a:p>
          <a:endParaRPr lang="ru-RU"/>
        </a:p>
      </dgm:t>
    </dgm:pt>
    <dgm:pt modelId="{7BE3A3BB-C9FD-41D0-A6CE-68ECC6AD2281}" type="pres">
      <dgm:prSet presAssocID="{84E315A5-089C-4379-88B0-9A15D4B5340B}" presName="childShape" presStyleCnt="0"/>
      <dgm:spPr/>
    </dgm:pt>
    <dgm:pt modelId="{D0385E48-B754-4268-B0CD-31EE8FEB3446}" type="pres">
      <dgm:prSet presAssocID="{9B2C25A8-FD31-4D4E-B996-763583D9631D}" presName="Name13" presStyleLbl="parChTrans1D2" presStyleIdx="0" presStyleCnt="5"/>
      <dgm:spPr/>
      <dgm:t>
        <a:bodyPr/>
        <a:lstStyle/>
        <a:p>
          <a:endParaRPr lang="ru-RU"/>
        </a:p>
      </dgm:t>
    </dgm:pt>
    <dgm:pt modelId="{5BDFCA8E-7CE9-4ADB-82AB-35038B221B6A}" type="pres">
      <dgm:prSet presAssocID="{AEE7206D-538A-47CD-B5DB-904CB8F3F8EE}" presName="childText" presStyleLbl="bgAcc1" presStyleIdx="0" presStyleCnt="5" custLinFactX="48140" custLinFactNeighborX="100000" custLinFactNeighborY="65823">
        <dgm:presLayoutVars>
          <dgm:bulletEnabled val="1"/>
        </dgm:presLayoutVars>
      </dgm:prSet>
      <dgm:spPr/>
      <dgm:t>
        <a:bodyPr/>
        <a:lstStyle/>
        <a:p>
          <a:endParaRPr lang="ru-RU"/>
        </a:p>
      </dgm:t>
    </dgm:pt>
    <dgm:pt modelId="{5271FAD7-B6F3-4AFF-B0A7-FE66EB706130}" type="pres">
      <dgm:prSet presAssocID="{5FAB6853-EF5B-4B67-A6C5-7D27EEC8FC27}" presName="Name13" presStyleLbl="parChTrans1D2" presStyleIdx="1" presStyleCnt="5"/>
      <dgm:spPr/>
      <dgm:t>
        <a:bodyPr/>
        <a:lstStyle/>
        <a:p>
          <a:endParaRPr lang="ru-RU"/>
        </a:p>
      </dgm:t>
    </dgm:pt>
    <dgm:pt modelId="{6E599B7F-E307-49C1-9750-0C556D1AD539}" type="pres">
      <dgm:prSet presAssocID="{7807CD3D-2C9F-4F05-B3B7-534AD2E03BE7}" presName="childText" presStyleLbl="bgAcc1" presStyleIdx="1" presStyleCnt="5" custLinFactX="48140" custLinFactNeighborX="100000" custLinFactNeighborY="65823">
        <dgm:presLayoutVars>
          <dgm:bulletEnabled val="1"/>
        </dgm:presLayoutVars>
      </dgm:prSet>
      <dgm:spPr/>
      <dgm:t>
        <a:bodyPr/>
        <a:lstStyle/>
        <a:p>
          <a:endParaRPr lang="ru-RU"/>
        </a:p>
      </dgm:t>
    </dgm:pt>
    <dgm:pt modelId="{93445837-6113-4A4B-820E-C5FC5434B088}" type="pres">
      <dgm:prSet presAssocID="{45B11493-D97D-46D0-AF57-497EC9C5D6E3}" presName="root" presStyleCnt="0"/>
      <dgm:spPr/>
    </dgm:pt>
    <dgm:pt modelId="{1EF6EEF6-161C-44FE-86B1-FD93B13B8B18}" type="pres">
      <dgm:prSet presAssocID="{45B11493-D97D-46D0-AF57-497EC9C5D6E3}" presName="rootComposite" presStyleCnt="0"/>
      <dgm:spPr/>
    </dgm:pt>
    <dgm:pt modelId="{734A0BF6-8739-4059-9F2A-5CE296C38B29}" type="pres">
      <dgm:prSet presAssocID="{45B11493-D97D-46D0-AF57-497EC9C5D6E3}" presName="rootText" presStyleLbl="node1" presStyleIdx="1" presStyleCnt="3" custLinFactX="-32537" custLinFactY="96927" custLinFactNeighborX="-100000" custLinFactNeighborY="100000"/>
      <dgm:spPr/>
      <dgm:t>
        <a:bodyPr/>
        <a:lstStyle/>
        <a:p>
          <a:endParaRPr lang="ru-RU"/>
        </a:p>
      </dgm:t>
    </dgm:pt>
    <dgm:pt modelId="{7FC91339-86A1-4EA8-8D35-155BCD4073E9}" type="pres">
      <dgm:prSet presAssocID="{45B11493-D97D-46D0-AF57-497EC9C5D6E3}" presName="rootConnector" presStyleLbl="node1" presStyleIdx="1" presStyleCnt="3"/>
      <dgm:spPr/>
      <dgm:t>
        <a:bodyPr/>
        <a:lstStyle/>
        <a:p>
          <a:endParaRPr lang="ru-RU"/>
        </a:p>
      </dgm:t>
    </dgm:pt>
    <dgm:pt modelId="{954BA308-7716-4354-A082-D47F6876F77B}" type="pres">
      <dgm:prSet presAssocID="{45B11493-D97D-46D0-AF57-497EC9C5D6E3}" presName="childShape" presStyleCnt="0"/>
      <dgm:spPr/>
    </dgm:pt>
    <dgm:pt modelId="{2EBBDA40-C560-4C43-9BC9-2C02666A1CEF}" type="pres">
      <dgm:prSet presAssocID="{9A2A68E8-701A-4ACD-8AD2-BE3AED4062CC}" presName="root" presStyleCnt="0"/>
      <dgm:spPr/>
    </dgm:pt>
    <dgm:pt modelId="{671655C6-E924-4CB1-B847-D98AD03C7AA5}" type="pres">
      <dgm:prSet presAssocID="{9A2A68E8-701A-4ACD-8AD2-BE3AED4062CC}" presName="rootComposite" presStyleCnt="0"/>
      <dgm:spPr/>
    </dgm:pt>
    <dgm:pt modelId="{2A815392-6E37-42AB-B98E-074A50814C33}" type="pres">
      <dgm:prSet presAssocID="{9A2A68E8-701A-4ACD-8AD2-BE3AED4062CC}" presName="rootText" presStyleLbl="node1" presStyleIdx="2" presStyleCnt="3"/>
      <dgm:spPr/>
      <dgm:t>
        <a:bodyPr/>
        <a:lstStyle/>
        <a:p>
          <a:endParaRPr lang="ru-RU"/>
        </a:p>
      </dgm:t>
    </dgm:pt>
    <dgm:pt modelId="{65C280FD-3AE4-4DF4-B257-E5BC9D2BF97E}" type="pres">
      <dgm:prSet presAssocID="{9A2A68E8-701A-4ACD-8AD2-BE3AED4062CC}" presName="rootConnector" presStyleLbl="node1" presStyleIdx="2" presStyleCnt="3"/>
      <dgm:spPr/>
      <dgm:t>
        <a:bodyPr/>
        <a:lstStyle/>
        <a:p>
          <a:endParaRPr lang="ru-RU"/>
        </a:p>
      </dgm:t>
    </dgm:pt>
    <dgm:pt modelId="{B8D74440-525B-4D9A-9501-648FB658321C}" type="pres">
      <dgm:prSet presAssocID="{9A2A68E8-701A-4ACD-8AD2-BE3AED4062CC}" presName="childShape" presStyleCnt="0"/>
      <dgm:spPr/>
    </dgm:pt>
    <dgm:pt modelId="{CD7A4F29-C40A-474B-B87F-18966668195E}" type="pres">
      <dgm:prSet presAssocID="{D445958E-EEBA-455F-B486-2664C8D32386}" presName="Name13" presStyleLbl="parChTrans1D2" presStyleIdx="2" presStyleCnt="5"/>
      <dgm:spPr/>
      <dgm:t>
        <a:bodyPr/>
        <a:lstStyle/>
        <a:p>
          <a:endParaRPr lang="ru-RU"/>
        </a:p>
      </dgm:t>
    </dgm:pt>
    <dgm:pt modelId="{71EA69CB-0B17-48D4-ADDC-28C00E743BC2}" type="pres">
      <dgm:prSet presAssocID="{8D259537-BFFB-479D-B4E4-F7EA27C87347}" presName="childText" presStyleLbl="bgAcc1" presStyleIdx="2" presStyleCnt="5" custLinFactNeighborX="-1408" custLinFactNeighborY="2029">
        <dgm:presLayoutVars>
          <dgm:bulletEnabled val="1"/>
        </dgm:presLayoutVars>
      </dgm:prSet>
      <dgm:spPr/>
      <dgm:t>
        <a:bodyPr/>
        <a:lstStyle/>
        <a:p>
          <a:endParaRPr lang="ru-RU"/>
        </a:p>
      </dgm:t>
    </dgm:pt>
    <dgm:pt modelId="{0DF53BA9-EA2E-4C51-8709-53A1C78BC67D}" type="pres">
      <dgm:prSet presAssocID="{D9584719-28BE-4220-8211-87BF9DE0AB03}" presName="Name13" presStyleLbl="parChTrans1D2" presStyleIdx="3" presStyleCnt="5"/>
      <dgm:spPr/>
      <dgm:t>
        <a:bodyPr/>
        <a:lstStyle/>
        <a:p>
          <a:endParaRPr lang="ru-RU"/>
        </a:p>
      </dgm:t>
    </dgm:pt>
    <dgm:pt modelId="{A7351EC3-CB01-4852-BD17-33BB41A5EA73}" type="pres">
      <dgm:prSet presAssocID="{47937DEB-D681-42C0-9BF3-7BBCD28F6CAB}" presName="childText" presStyleLbl="bgAcc1" presStyleIdx="3" presStyleCnt="5">
        <dgm:presLayoutVars>
          <dgm:bulletEnabled val="1"/>
        </dgm:presLayoutVars>
      </dgm:prSet>
      <dgm:spPr/>
      <dgm:t>
        <a:bodyPr/>
        <a:lstStyle/>
        <a:p>
          <a:endParaRPr lang="ru-RU"/>
        </a:p>
      </dgm:t>
    </dgm:pt>
    <dgm:pt modelId="{E189B3C3-E477-4DAB-AAFE-AC856D3D8927}" type="pres">
      <dgm:prSet presAssocID="{43C60F20-1AA2-43F9-A79F-5E98451824F5}" presName="Name13" presStyleLbl="parChTrans1D2" presStyleIdx="4" presStyleCnt="5"/>
      <dgm:spPr/>
      <dgm:t>
        <a:bodyPr/>
        <a:lstStyle/>
        <a:p>
          <a:endParaRPr lang="ru-RU"/>
        </a:p>
      </dgm:t>
    </dgm:pt>
    <dgm:pt modelId="{7CAEC7E3-4F21-43EA-868D-046E19FC805B}" type="pres">
      <dgm:prSet presAssocID="{EEC09603-95E1-4D8A-AE4F-6B7269542BD2}" presName="childText" presStyleLbl="bgAcc1" presStyleIdx="4" presStyleCnt="5">
        <dgm:presLayoutVars>
          <dgm:bulletEnabled val="1"/>
        </dgm:presLayoutVars>
      </dgm:prSet>
      <dgm:spPr/>
      <dgm:t>
        <a:bodyPr/>
        <a:lstStyle/>
        <a:p>
          <a:endParaRPr lang="ru-RU"/>
        </a:p>
      </dgm:t>
    </dgm:pt>
  </dgm:ptLst>
  <dgm:cxnLst>
    <dgm:cxn modelId="{8BCA8757-9B65-4D53-A1C5-9CE75C95186D}" type="presOf" srcId="{84E315A5-089C-4379-88B0-9A15D4B5340B}" destId="{7CDBFD92-8EAE-42FE-A38D-D3C62F8F3CF0}" srcOrd="1" destOrd="0" presId="urn:microsoft.com/office/officeart/2005/8/layout/hierarchy3"/>
    <dgm:cxn modelId="{E757A6E7-0008-4C87-8BC3-FC7D17006B34}" srcId="{84E315A5-089C-4379-88B0-9A15D4B5340B}" destId="{7807CD3D-2C9F-4F05-B3B7-534AD2E03BE7}" srcOrd="1" destOrd="0" parTransId="{5FAB6853-EF5B-4B67-A6C5-7D27EEC8FC27}" sibTransId="{8268875C-386C-462B-86DA-F235D43E97FA}"/>
    <dgm:cxn modelId="{3AC01091-42E2-4418-8B41-1208DE2E14F9}" type="presOf" srcId="{AEE7206D-538A-47CD-B5DB-904CB8F3F8EE}" destId="{5BDFCA8E-7CE9-4ADB-82AB-35038B221B6A}" srcOrd="0" destOrd="0" presId="urn:microsoft.com/office/officeart/2005/8/layout/hierarchy3"/>
    <dgm:cxn modelId="{0C99ADE2-5EEE-4DF9-BD05-A585887A2C97}" type="presOf" srcId="{A5D531E2-C14C-4B49-A04E-AE3F936EF2CD}" destId="{4ADE8902-0850-4EBA-80AF-3B69E3E57258}" srcOrd="0" destOrd="0" presId="urn:microsoft.com/office/officeart/2005/8/layout/hierarchy3"/>
    <dgm:cxn modelId="{F781396B-F367-4C9D-9800-742CA862154F}" srcId="{9A2A68E8-701A-4ACD-8AD2-BE3AED4062CC}" destId="{8D259537-BFFB-479D-B4E4-F7EA27C87347}" srcOrd="0" destOrd="0" parTransId="{D445958E-EEBA-455F-B486-2664C8D32386}" sibTransId="{1BF2CAD4-DFC5-4AE7-AE04-2F62EB249B8A}"/>
    <dgm:cxn modelId="{7C7B4D0C-B13D-471E-9269-3CF7F73D0A1C}" type="presOf" srcId="{45B11493-D97D-46D0-AF57-497EC9C5D6E3}" destId="{734A0BF6-8739-4059-9F2A-5CE296C38B29}" srcOrd="0" destOrd="0" presId="urn:microsoft.com/office/officeart/2005/8/layout/hierarchy3"/>
    <dgm:cxn modelId="{B043A69C-CDAF-4502-A100-719D979D09C5}" type="presOf" srcId="{9A2A68E8-701A-4ACD-8AD2-BE3AED4062CC}" destId="{65C280FD-3AE4-4DF4-B257-E5BC9D2BF97E}" srcOrd="1" destOrd="0" presId="urn:microsoft.com/office/officeart/2005/8/layout/hierarchy3"/>
    <dgm:cxn modelId="{863BC317-8124-48A6-B924-512C009AE46D}" type="presOf" srcId="{D445958E-EEBA-455F-B486-2664C8D32386}" destId="{CD7A4F29-C40A-474B-B87F-18966668195E}" srcOrd="0" destOrd="0" presId="urn:microsoft.com/office/officeart/2005/8/layout/hierarchy3"/>
    <dgm:cxn modelId="{3592820D-3BDA-4395-B364-C07FEC192173}" type="presOf" srcId="{5FAB6853-EF5B-4B67-A6C5-7D27EEC8FC27}" destId="{5271FAD7-B6F3-4AFF-B0A7-FE66EB706130}" srcOrd="0" destOrd="0" presId="urn:microsoft.com/office/officeart/2005/8/layout/hierarchy3"/>
    <dgm:cxn modelId="{72CDCA12-E216-4A02-B049-7175D536A0A2}" srcId="{84E315A5-089C-4379-88B0-9A15D4B5340B}" destId="{AEE7206D-538A-47CD-B5DB-904CB8F3F8EE}" srcOrd="0" destOrd="0" parTransId="{9B2C25A8-FD31-4D4E-B996-763583D9631D}" sibTransId="{25B7CD85-4D0D-4ED9-9D27-8331B3541834}"/>
    <dgm:cxn modelId="{20B67652-90AD-477D-AAED-8AD52E37ECCE}" type="presOf" srcId="{9A2A68E8-701A-4ACD-8AD2-BE3AED4062CC}" destId="{2A815392-6E37-42AB-B98E-074A50814C33}" srcOrd="0" destOrd="0" presId="urn:microsoft.com/office/officeart/2005/8/layout/hierarchy3"/>
    <dgm:cxn modelId="{D2EC6EA6-C98B-41CE-82A6-50459E95DDB8}" srcId="{A5D531E2-C14C-4B49-A04E-AE3F936EF2CD}" destId="{84E315A5-089C-4379-88B0-9A15D4B5340B}" srcOrd="0" destOrd="0" parTransId="{AA77273B-E2B3-44F0-B19E-4C457C3245E6}" sibTransId="{1B63CF7A-EA15-4717-B00E-D7FDB716FF16}"/>
    <dgm:cxn modelId="{4FA98B2E-A6E9-464F-ADE9-2AB0820D9F54}" type="presOf" srcId="{EEC09603-95E1-4D8A-AE4F-6B7269542BD2}" destId="{7CAEC7E3-4F21-43EA-868D-046E19FC805B}" srcOrd="0" destOrd="0" presId="urn:microsoft.com/office/officeart/2005/8/layout/hierarchy3"/>
    <dgm:cxn modelId="{FBDA3CD2-99D7-420A-AF52-191DA6003EB7}" srcId="{A5D531E2-C14C-4B49-A04E-AE3F936EF2CD}" destId="{45B11493-D97D-46D0-AF57-497EC9C5D6E3}" srcOrd="1" destOrd="0" parTransId="{07785369-EE40-44DE-94B8-7E4D04AF42FE}" sibTransId="{A7BA083A-193E-4D80-8CEC-79CD104D9021}"/>
    <dgm:cxn modelId="{0201B55B-3D0E-483F-8EF7-71D6AB69FA78}" type="presOf" srcId="{8D259537-BFFB-479D-B4E4-F7EA27C87347}" destId="{71EA69CB-0B17-48D4-ADDC-28C00E743BC2}" srcOrd="0" destOrd="0" presId="urn:microsoft.com/office/officeart/2005/8/layout/hierarchy3"/>
    <dgm:cxn modelId="{EC824BD2-7645-4402-8425-E861A5FC8248}" srcId="{9A2A68E8-701A-4ACD-8AD2-BE3AED4062CC}" destId="{EEC09603-95E1-4D8A-AE4F-6B7269542BD2}" srcOrd="2" destOrd="0" parTransId="{43C60F20-1AA2-43F9-A79F-5E98451824F5}" sibTransId="{0988317C-3BEA-438C-A13D-F634D2488CE6}"/>
    <dgm:cxn modelId="{BFCD4DEF-722E-4B97-94CB-67993987EC2A}" type="presOf" srcId="{43C60F20-1AA2-43F9-A79F-5E98451824F5}" destId="{E189B3C3-E477-4DAB-AAFE-AC856D3D8927}" srcOrd="0" destOrd="0" presId="urn:microsoft.com/office/officeart/2005/8/layout/hierarchy3"/>
    <dgm:cxn modelId="{9E19E7BD-0BCD-4740-9C91-EE79D9D452C0}" srcId="{A5D531E2-C14C-4B49-A04E-AE3F936EF2CD}" destId="{9A2A68E8-701A-4ACD-8AD2-BE3AED4062CC}" srcOrd="2" destOrd="0" parTransId="{DC441AFA-9C7C-465F-A7F8-45EFE79F2CAA}" sibTransId="{8DFCC453-3E84-4448-B336-BE7FACBFA3B4}"/>
    <dgm:cxn modelId="{509C7BA8-A60B-4BA1-8A4B-22D5705E9D9A}" type="presOf" srcId="{9B2C25A8-FD31-4D4E-B996-763583D9631D}" destId="{D0385E48-B754-4268-B0CD-31EE8FEB3446}" srcOrd="0" destOrd="0" presId="urn:microsoft.com/office/officeart/2005/8/layout/hierarchy3"/>
    <dgm:cxn modelId="{305D99D8-3949-43E9-A4DD-EC3C60CEAD36}" srcId="{9A2A68E8-701A-4ACD-8AD2-BE3AED4062CC}" destId="{47937DEB-D681-42C0-9BF3-7BBCD28F6CAB}" srcOrd="1" destOrd="0" parTransId="{D9584719-28BE-4220-8211-87BF9DE0AB03}" sibTransId="{72F4CDA6-D17E-47AD-ADEB-45583195A527}"/>
    <dgm:cxn modelId="{5D654965-E5F8-409D-A17E-BFDBA312DE5A}" type="presOf" srcId="{47937DEB-D681-42C0-9BF3-7BBCD28F6CAB}" destId="{A7351EC3-CB01-4852-BD17-33BB41A5EA73}" srcOrd="0" destOrd="0" presId="urn:microsoft.com/office/officeart/2005/8/layout/hierarchy3"/>
    <dgm:cxn modelId="{169CF11B-DC98-4A18-BC9B-217065C880E4}" type="presOf" srcId="{45B11493-D97D-46D0-AF57-497EC9C5D6E3}" destId="{7FC91339-86A1-4EA8-8D35-155BCD4073E9}" srcOrd="1" destOrd="0" presId="urn:microsoft.com/office/officeart/2005/8/layout/hierarchy3"/>
    <dgm:cxn modelId="{31AB4894-BF54-414C-BC73-2564D7CFE29C}" type="presOf" srcId="{84E315A5-089C-4379-88B0-9A15D4B5340B}" destId="{AD01E3B3-2BDE-494B-9BF7-F63A1691C117}" srcOrd="0" destOrd="0" presId="urn:microsoft.com/office/officeart/2005/8/layout/hierarchy3"/>
    <dgm:cxn modelId="{86F78497-A984-40C1-8A17-E7D53C014F29}" type="presOf" srcId="{7807CD3D-2C9F-4F05-B3B7-534AD2E03BE7}" destId="{6E599B7F-E307-49C1-9750-0C556D1AD539}" srcOrd="0" destOrd="0" presId="urn:microsoft.com/office/officeart/2005/8/layout/hierarchy3"/>
    <dgm:cxn modelId="{3135E23C-8E4D-4B20-9F35-8CEA2BBDB1A1}" type="presOf" srcId="{D9584719-28BE-4220-8211-87BF9DE0AB03}" destId="{0DF53BA9-EA2E-4C51-8709-53A1C78BC67D}" srcOrd="0" destOrd="0" presId="urn:microsoft.com/office/officeart/2005/8/layout/hierarchy3"/>
    <dgm:cxn modelId="{E1E2B29B-3A75-459A-8767-960F592AD1E9}" type="presParOf" srcId="{4ADE8902-0850-4EBA-80AF-3B69E3E57258}" destId="{4C8A2B3D-4912-407E-95DF-032B894E41C6}" srcOrd="0" destOrd="0" presId="urn:microsoft.com/office/officeart/2005/8/layout/hierarchy3"/>
    <dgm:cxn modelId="{FE1BE004-AC01-4AC0-9EC8-589A1B87624F}" type="presParOf" srcId="{4C8A2B3D-4912-407E-95DF-032B894E41C6}" destId="{B9DDAEC6-B064-4669-B79A-580E4ACC476A}" srcOrd="0" destOrd="0" presId="urn:microsoft.com/office/officeart/2005/8/layout/hierarchy3"/>
    <dgm:cxn modelId="{0DFCAEC5-801B-4737-A5B5-CBDF6B47B74E}" type="presParOf" srcId="{B9DDAEC6-B064-4669-B79A-580E4ACC476A}" destId="{AD01E3B3-2BDE-494B-9BF7-F63A1691C117}" srcOrd="0" destOrd="0" presId="urn:microsoft.com/office/officeart/2005/8/layout/hierarchy3"/>
    <dgm:cxn modelId="{31975547-6BA4-4CBE-B05A-CD5AB6E9CF9D}" type="presParOf" srcId="{B9DDAEC6-B064-4669-B79A-580E4ACC476A}" destId="{7CDBFD92-8EAE-42FE-A38D-D3C62F8F3CF0}" srcOrd="1" destOrd="0" presId="urn:microsoft.com/office/officeart/2005/8/layout/hierarchy3"/>
    <dgm:cxn modelId="{EA118067-F3A2-427B-81F0-E54CD42EA4DD}" type="presParOf" srcId="{4C8A2B3D-4912-407E-95DF-032B894E41C6}" destId="{7BE3A3BB-C9FD-41D0-A6CE-68ECC6AD2281}" srcOrd="1" destOrd="0" presId="urn:microsoft.com/office/officeart/2005/8/layout/hierarchy3"/>
    <dgm:cxn modelId="{FEEBB14A-19DE-4E40-AA7B-94C1D3E403E2}" type="presParOf" srcId="{7BE3A3BB-C9FD-41D0-A6CE-68ECC6AD2281}" destId="{D0385E48-B754-4268-B0CD-31EE8FEB3446}" srcOrd="0" destOrd="0" presId="urn:microsoft.com/office/officeart/2005/8/layout/hierarchy3"/>
    <dgm:cxn modelId="{C3F9F414-E30E-4910-86C8-05FB6EE06D6C}" type="presParOf" srcId="{7BE3A3BB-C9FD-41D0-A6CE-68ECC6AD2281}" destId="{5BDFCA8E-7CE9-4ADB-82AB-35038B221B6A}" srcOrd="1" destOrd="0" presId="urn:microsoft.com/office/officeart/2005/8/layout/hierarchy3"/>
    <dgm:cxn modelId="{4FB1DF42-EC52-4DD4-8875-4036C24CC945}" type="presParOf" srcId="{7BE3A3BB-C9FD-41D0-A6CE-68ECC6AD2281}" destId="{5271FAD7-B6F3-4AFF-B0A7-FE66EB706130}" srcOrd="2" destOrd="0" presId="urn:microsoft.com/office/officeart/2005/8/layout/hierarchy3"/>
    <dgm:cxn modelId="{EBEC4A64-C8F6-4AA3-B56A-AB843C606935}" type="presParOf" srcId="{7BE3A3BB-C9FD-41D0-A6CE-68ECC6AD2281}" destId="{6E599B7F-E307-49C1-9750-0C556D1AD539}" srcOrd="3" destOrd="0" presId="urn:microsoft.com/office/officeart/2005/8/layout/hierarchy3"/>
    <dgm:cxn modelId="{DBA89FDC-656B-4338-8424-83CBE72483E7}" type="presParOf" srcId="{4ADE8902-0850-4EBA-80AF-3B69E3E57258}" destId="{93445837-6113-4A4B-820E-C5FC5434B088}" srcOrd="1" destOrd="0" presId="urn:microsoft.com/office/officeart/2005/8/layout/hierarchy3"/>
    <dgm:cxn modelId="{53AEA2D2-0056-40B4-AA07-2C1095F61A52}" type="presParOf" srcId="{93445837-6113-4A4B-820E-C5FC5434B088}" destId="{1EF6EEF6-161C-44FE-86B1-FD93B13B8B18}" srcOrd="0" destOrd="0" presId="urn:microsoft.com/office/officeart/2005/8/layout/hierarchy3"/>
    <dgm:cxn modelId="{E6F41DC4-DA79-4353-A430-74213D8B01E5}" type="presParOf" srcId="{1EF6EEF6-161C-44FE-86B1-FD93B13B8B18}" destId="{734A0BF6-8739-4059-9F2A-5CE296C38B29}" srcOrd="0" destOrd="0" presId="urn:microsoft.com/office/officeart/2005/8/layout/hierarchy3"/>
    <dgm:cxn modelId="{C813E6F4-E35E-4680-ADCB-4497A5EF54B2}" type="presParOf" srcId="{1EF6EEF6-161C-44FE-86B1-FD93B13B8B18}" destId="{7FC91339-86A1-4EA8-8D35-155BCD4073E9}" srcOrd="1" destOrd="0" presId="urn:microsoft.com/office/officeart/2005/8/layout/hierarchy3"/>
    <dgm:cxn modelId="{96059624-F3F4-44AF-B9BD-A478C6E002A3}" type="presParOf" srcId="{93445837-6113-4A4B-820E-C5FC5434B088}" destId="{954BA308-7716-4354-A082-D47F6876F77B}" srcOrd="1" destOrd="0" presId="urn:microsoft.com/office/officeart/2005/8/layout/hierarchy3"/>
    <dgm:cxn modelId="{3F780160-62B5-4869-9D26-2D07AD4D7CEE}" type="presParOf" srcId="{4ADE8902-0850-4EBA-80AF-3B69E3E57258}" destId="{2EBBDA40-C560-4C43-9BC9-2C02666A1CEF}" srcOrd="2" destOrd="0" presId="urn:microsoft.com/office/officeart/2005/8/layout/hierarchy3"/>
    <dgm:cxn modelId="{4D539260-A3C9-4368-849B-E0F7FB45247B}" type="presParOf" srcId="{2EBBDA40-C560-4C43-9BC9-2C02666A1CEF}" destId="{671655C6-E924-4CB1-B847-D98AD03C7AA5}" srcOrd="0" destOrd="0" presId="urn:microsoft.com/office/officeart/2005/8/layout/hierarchy3"/>
    <dgm:cxn modelId="{165D9F1C-23D4-4E66-B4CB-67DB646A5047}" type="presParOf" srcId="{671655C6-E924-4CB1-B847-D98AD03C7AA5}" destId="{2A815392-6E37-42AB-B98E-074A50814C33}" srcOrd="0" destOrd="0" presId="urn:microsoft.com/office/officeart/2005/8/layout/hierarchy3"/>
    <dgm:cxn modelId="{07E144AE-9AE3-44EB-AFEA-00BC866F469C}" type="presParOf" srcId="{671655C6-E924-4CB1-B847-D98AD03C7AA5}" destId="{65C280FD-3AE4-4DF4-B257-E5BC9D2BF97E}" srcOrd="1" destOrd="0" presId="urn:microsoft.com/office/officeart/2005/8/layout/hierarchy3"/>
    <dgm:cxn modelId="{42DA345E-7B79-429D-8BDA-83D1E7504DAA}" type="presParOf" srcId="{2EBBDA40-C560-4C43-9BC9-2C02666A1CEF}" destId="{B8D74440-525B-4D9A-9501-648FB658321C}" srcOrd="1" destOrd="0" presId="urn:microsoft.com/office/officeart/2005/8/layout/hierarchy3"/>
    <dgm:cxn modelId="{0E85C9D1-A26E-4CF8-9C1A-6EA911819271}" type="presParOf" srcId="{B8D74440-525B-4D9A-9501-648FB658321C}" destId="{CD7A4F29-C40A-474B-B87F-18966668195E}" srcOrd="0" destOrd="0" presId="urn:microsoft.com/office/officeart/2005/8/layout/hierarchy3"/>
    <dgm:cxn modelId="{C35B4BF8-498F-48E4-8D3E-AD19D2B7206A}" type="presParOf" srcId="{B8D74440-525B-4D9A-9501-648FB658321C}" destId="{71EA69CB-0B17-48D4-ADDC-28C00E743BC2}" srcOrd="1" destOrd="0" presId="urn:microsoft.com/office/officeart/2005/8/layout/hierarchy3"/>
    <dgm:cxn modelId="{CBDA9F4F-80CA-4263-8FAB-F95BEFB5E3E8}" type="presParOf" srcId="{B8D74440-525B-4D9A-9501-648FB658321C}" destId="{0DF53BA9-EA2E-4C51-8709-53A1C78BC67D}" srcOrd="2" destOrd="0" presId="urn:microsoft.com/office/officeart/2005/8/layout/hierarchy3"/>
    <dgm:cxn modelId="{4AA37112-08F4-4F5C-992B-0FDE0D5C261B}" type="presParOf" srcId="{B8D74440-525B-4D9A-9501-648FB658321C}" destId="{A7351EC3-CB01-4852-BD17-33BB41A5EA73}" srcOrd="3" destOrd="0" presId="urn:microsoft.com/office/officeart/2005/8/layout/hierarchy3"/>
    <dgm:cxn modelId="{26AA8F57-48B2-482B-8D2B-B74A2DB1A6CD}" type="presParOf" srcId="{B8D74440-525B-4D9A-9501-648FB658321C}" destId="{E189B3C3-E477-4DAB-AAFE-AC856D3D8927}" srcOrd="4" destOrd="0" presId="urn:microsoft.com/office/officeart/2005/8/layout/hierarchy3"/>
    <dgm:cxn modelId="{6E833C18-E880-4768-935C-8B0657602B50}" type="presParOf" srcId="{B8D74440-525B-4D9A-9501-648FB658321C}" destId="{7CAEC7E3-4F21-43EA-868D-046E19FC805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1B7AAE-2F29-4656-B2E6-D90B989DA94B}" type="doc">
      <dgm:prSet loTypeId="urn:microsoft.com/office/officeart/2005/8/layout/radial1" loCatId="cycle" qsTypeId="urn:microsoft.com/office/officeart/2005/8/quickstyle/simple1#41" qsCatId="simple" csTypeId="urn:microsoft.com/office/officeart/2005/8/colors/accent1_2#50" csCatId="accent1" phldr="1"/>
      <dgm:spPr/>
      <dgm:t>
        <a:bodyPr/>
        <a:lstStyle/>
        <a:p>
          <a:endParaRPr lang="ru-RU"/>
        </a:p>
      </dgm:t>
    </dgm:pt>
    <dgm:pt modelId="{CFF2BF4D-87FA-4DC2-8230-840C6D04BA3C}" type="pres">
      <dgm:prSet presAssocID="{A01B7AAE-2F29-4656-B2E6-D90B989DA94B}" presName="cycle" presStyleCnt="0">
        <dgm:presLayoutVars>
          <dgm:chMax val="1"/>
          <dgm:dir/>
          <dgm:animLvl val="ctr"/>
          <dgm:resizeHandles val="exact"/>
        </dgm:presLayoutVars>
      </dgm:prSet>
      <dgm:spPr/>
      <dgm:t>
        <a:bodyPr/>
        <a:lstStyle/>
        <a:p>
          <a:endParaRPr lang="ru-RU"/>
        </a:p>
      </dgm:t>
    </dgm:pt>
  </dgm:ptLst>
  <dgm:cxnLst>
    <dgm:cxn modelId="{286CF4D5-9204-4C54-8AD5-F5DE00B83CBF}" type="presOf" srcId="{A01B7AAE-2F29-4656-B2E6-D90B989DA94B}" destId="{CFF2BF4D-87FA-4DC2-8230-840C6D04BA3C}" srcOrd="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E5F53F3-B1AA-4B51-9767-3CF483EA2476}" type="doc">
      <dgm:prSet loTypeId="urn:microsoft.com/office/officeart/2005/8/layout/hList3" loCatId="list" qsTypeId="urn:microsoft.com/office/officeart/2005/8/quickstyle/simple1#42" qsCatId="simple" csTypeId="urn:microsoft.com/office/officeart/2005/8/colors/accent1_2#51" csCatId="accent1" phldr="1"/>
      <dgm:spPr/>
      <dgm:t>
        <a:bodyPr/>
        <a:lstStyle/>
        <a:p>
          <a:endParaRPr lang="ru-RU"/>
        </a:p>
      </dgm:t>
    </dgm:pt>
    <dgm:pt modelId="{38AF700D-23F6-4A52-B882-F027776F7AEF}">
      <dgm:prSet phldrT="[Текст]"/>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dirty="0" smtClean="0"/>
            <a:t>Франшиза – это размер собственного участия страхователя в риске</a:t>
          </a:r>
          <a:endParaRPr lang="ru-RU" dirty="0"/>
        </a:p>
      </dgm:t>
    </dgm:pt>
    <dgm:pt modelId="{FE85DE77-7418-4781-BF4E-C593A2D9C631}" type="parTrans" cxnId="{94960827-CAEF-4497-8C08-4A8F7D68813A}">
      <dgm:prSet/>
      <dgm:spPr/>
      <dgm:t>
        <a:bodyPr/>
        <a:lstStyle/>
        <a:p>
          <a:endParaRPr lang="ru-RU"/>
        </a:p>
      </dgm:t>
    </dgm:pt>
    <dgm:pt modelId="{B9C012D5-E2BA-4981-B458-7A9D10C23C74}" type="sibTrans" cxnId="{94960827-CAEF-4497-8C08-4A8F7D68813A}">
      <dgm:prSet/>
      <dgm:spPr/>
      <dgm:t>
        <a:bodyPr/>
        <a:lstStyle/>
        <a:p>
          <a:endParaRPr lang="ru-RU"/>
        </a:p>
      </dgm:t>
    </dgm:pt>
    <dgm:pt modelId="{2DAD1CF2-BCBF-4B21-ADE7-F2E9978A0D1C}">
      <dgm:prSet phldrT="[Текст]"/>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t>Как правило по договорам страхования животных устанавливается безусловная франшиза (всегда вычитается из убытка)</a:t>
          </a:r>
          <a:endParaRPr lang="ru-RU" dirty="0"/>
        </a:p>
      </dgm:t>
    </dgm:pt>
    <dgm:pt modelId="{EEDB77C2-A7D3-4E9C-ABB4-3743189E83F0}" type="parTrans" cxnId="{0B3A7938-C273-4F81-8452-617F28BAE611}">
      <dgm:prSet/>
      <dgm:spPr/>
      <dgm:t>
        <a:bodyPr/>
        <a:lstStyle/>
        <a:p>
          <a:endParaRPr lang="ru-RU"/>
        </a:p>
      </dgm:t>
    </dgm:pt>
    <dgm:pt modelId="{6263E834-A03D-461B-BE23-435CDE02A231}" type="sibTrans" cxnId="{0B3A7938-C273-4F81-8452-617F28BAE611}">
      <dgm:prSet/>
      <dgm:spPr/>
      <dgm:t>
        <a:bodyPr/>
        <a:lstStyle/>
        <a:p>
          <a:endParaRPr lang="ru-RU"/>
        </a:p>
      </dgm:t>
    </dgm:pt>
    <dgm:pt modelId="{597A4E63-BCBF-443B-8472-782F5548CDCB}">
      <dgm:prSet phldrT="[Текст]"/>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dirty="0" smtClean="0"/>
            <a:t>Франшиза устанавливается по каждой группе животных отдельно в процентах от страховой суммы</a:t>
          </a:r>
          <a:endParaRPr lang="ru-RU" dirty="0"/>
        </a:p>
      </dgm:t>
    </dgm:pt>
    <dgm:pt modelId="{FFA6E06B-D12F-4CAA-A826-554E969C8ED3}" type="parTrans" cxnId="{3977798A-4CEE-480D-9272-23BA9D3BDA70}">
      <dgm:prSet/>
      <dgm:spPr/>
      <dgm:t>
        <a:bodyPr/>
        <a:lstStyle/>
        <a:p>
          <a:endParaRPr lang="ru-RU"/>
        </a:p>
      </dgm:t>
    </dgm:pt>
    <dgm:pt modelId="{E4AE0D6B-D25B-46FD-9155-D677C526ACCE}" type="sibTrans" cxnId="{3977798A-4CEE-480D-9272-23BA9D3BDA70}">
      <dgm:prSet/>
      <dgm:spPr/>
      <dgm:t>
        <a:bodyPr/>
        <a:lstStyle/>
        <a:p>
          <a:endParaRPr lang="ru-RU"/>
        </a:p>
      </dgm:t>
    </dgm:pt>
    <dgm:pt modelId="{7F632FEE-F90D-4834-B69C-FC2E42747A19}" type="pres">
      <dgm:prSet presAssocID="{FE5F53F3-B1AA-4B51-9767-3CF483EA2476}" presName="composite" presStyleCnt="0">
        <dgm:presLayoutVars>
          <dgm:chMax val="1"/>
          <dgm:dir/>
          <dgm:resizeHandles val="exact"/>
        </dgm:presLayoutVars>
      </dgm:prSet>
      <dgm:spPr/>
      <dgm:t>
        <a:bodyPr/>
        <a:lstStyle/>
        <a:p>
          <a:endParaRPr lang="ru-RU"/>
        </a:p>
      </dgm:t>
    </dgm:pt>
    <dgm:pt modelId="{4A748F43-7553-44D5-BE1B-C109F5F75E21}" type="pres">
      <dgm:prSet presAssocID="{38AF700D-23F6-4A52-B882-F027776F7AEF}" presName="roof" presStyleLbl="dkBgShp" presStyleIdx="0" presStyleCnt="2" custLinFactNeighborY="1193"/>
      <dgm:spPr/>
      <dgm:t>
        <a:bodyPr/>
        <a:lstStyle/>
        <a:p>
          <a:endParaRPr lang="ru-RU"/>
        </a:p>
      </dgm:t>
    </dgm:pt>
    <dgm:pt modelId="{1FDE5FAB-4DCE-4C55-A88F-B6BC91CB17A5}" type="pres">
      <dgm:prSet presAssocID="{38AF700D-23F6-4A52-B882-F027776F7AEF}" presName="pillars" presStyleCnt="0"/>
      <dgm:spPr/>
    </dgm:pt>
    <dgm:pt modelId="{E39A7795-0027-4AFA-AAD3-8EAEA091CC7B}" type="pres">
      <dgm:prSet presAssocID="{38AF700D-23F6-4A52-B882-F027776F7AEF}" presName="pillar1" presStyleLbl="node1" presStyleIdx="0" presStyleCnt="2">
        <dgm:presLayoutVars>
          <dgm:bulletEnabled val="1"/>
        </dgm:presLayoutVars>
      </dgm:prSet>
      <dgm:spPr/>
      <dgm:t>
        <a:bodyPr/>
        <a:lstStyle/>
        <a:p>
          <a:endParaRPr lang="ru-RU"/>
        </a:p>
      </dgm:t>
    </dgm:pt>
    <dgm:pt modelId="{E7A997AB-3A4B-49B4-9575-799C0FCBB778}" type="pres">
      <dgm:prSet presAssocID="{597A4E63-BCBF-443B-8472-782F5548CDCB}" presName="pillarX" presStyleLbl="node1" presStyleIdx="1" presStyleCnt="2">
        <dgm:presLayoutVars>
          <dgm:bulletEnabled val="1"/>
        </dgm:presLayoutVars>
      </dgm:prSet>
      <dgm:spPr/>
      <dgm:t>
        <a:bodyPr/>
        <a:lstStyle/>
        <a:p>
          <a:endParaRPr lang="ru-RU"/>
        </a:p>
      </dgm:t>
    </dgm:pt>
    <dgm:pt modelId="{CF440DEC-8F1A-4145-B269-BBFD7C52F729}" type="pres">
      <dgm:prSet presAssocID="{38AF700D-23F6-4A52-B882-F027776F7AEF}" presName="base" presStyleLbl="dkBgShp" presStyleIdx="1" presStyleCnt="2"/>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ru-RU"/>
        </a:p>
      </dgm:t>
    </dgm:pt>
  </dgm:ptLst>
  <dgm:cxnLst>
    <dgm:cxn modelId="{94960827-CAEF-4497-8C08-4A8F7D68813A}" srcId="{FE5F53F3-B1AA-4B51-9767-3CF483EA2476}" destId="{38AF700D-23F6-4A52-B882-F027776F7AEF}" srcOrd="0" destOrd="0" parTransId="{FE85DE77-7418-4781-BF4E-C593A2D9C631}" sibTransId="{B9C012D5-E2BA-4981-B458-7A9D10C23C74}"/>
    <dgm:cxn modelId="{806C90E7-6B54-43CB-88EB-CEAAC5DEEDB5}" type="presOf" srcId="{2DAD1CF2-BCBF-4B21-ADE7-F2E9978A0D1C}" destId="{E39A7795-0027-4AFA-AAD3-8EAEA091CC7B}" srcOrd="0" destOrd="0" presId="urn:microsoft.com/office/officeart/2005/8/layout/hList3"/>
    <dgm:cxn modelId="{0B3A7938-C273-4F81-8452-617F28BAE611}" srcId="{38AF700D-23F6-4A52-B882-F027776F7AEF}" destId="{2DAD1CF2-BCBF-4B21-ADE7-F2E9978A0D1C}" srcOrd="0" destOrd="0" parTransId="{EEDB77C2-A7D3-4E9C-ABB4-3743189E83F0}" sibTransId="{6263E834-A03D-461B-BE23-435CDE02A231}"/>
    <dgm:cxn modelId="{80E21EE1-2620-4FF5-8334-1F79674E5750}" type="presOf" srcId="{FE5F53F3-B1AA-4B51-9767-3CF483EA2476}" destId="{7F632FEE-F90D-4834-B69C-FC2E42747A19}" srcOrd="0" destOrd="0" presId="urn:microsoft.com/office/officeart/2005/8/layout/hList3"/>
    <dgm:cxn modelId="{3977798A-4CEE-480D-9272-23BA9D3BDA70}" srcId="{38AF700D-23F6-4A52-B882-F027776F7AEF}" destId="{597A4E63-BCBF-443B-8472-782F5548CDCB}" srcOrd="1" destOrd="0" parTransId="{FFA6E06B-D12F-4CAA-A826-554E969C8ED3}" sibTransId="{E4AE0D6B-D25B-46FD-9155-D677C526ACCE}"/>
    <dgm:cxn modelId="{ECFEC747-5980-4404-8172-C89F577AC424}" type="presOf" srcId="{597A4E63-BCBF-443B-8472-782F5548CDCB}" destId="{E7A997AB-3A4B-49B4-9575-799C0FCBB778}" srcOrd="0" destOrd="0" presId="urn:microsoft.com/office/officeart/2005/8/layout/hList3"/>
    <dgm:cxn modelId="{F2D448A3-852C-4F92-8CF0-1CDAFA807A34}" type="presOf" srcId="{38AF700D-23F6-4A52-B882-F027776F7AEF}" destId="{4A748F43-7553-44D5-BE1B-C109F5F75E21}" srcOrd="0" destOrd="0" presId="urn:microsoft.com/office/officeart/2005/8/layout/hList3"/>
    <dgm:cxn modelId="{2A50FF98-C5D6-4B75-8B7C-0BA03AD538C2}" type="presParOf" srcId="{7F632FEE-F90D-4834-B69C-FC2E42747A19}" destId="{4A748F43-7553-44D5-BE1B-C109F5F75E21}" srcOrd="0" destOrd="0" presId="urn:microsoft.com/office/officeart/2005/8/layout/hList3"/>
    <dgm:cxn modelId="{20822433-6168-415A-9B97-FCF660421021}" type="presParOf" srcId="{7F632FEE-F90D-4834-B69C-FC2E42747A19}" destId="{1FDE5FAB-4DCE-4C55-A88F-B6BC91CB17A5}" srcOrd="1" destOrd="0" presId="urn:microsoft.com/office/officeart/2005/8/layout/hList3"/>
    <dgm:cxn modelId="{90311F08-918F-4119-B755-5528D9520752}" type="presParOf" srcId="{1FDE5FAB-4DCE-4C55-A88F-B6BC91CB17A5}" destId="{E39A7795-0027-4AFA-AAD3-8EAEA091CC7B}" srcOrd="0" destOrd="0" presId="urn:microsoft.com/office/officeart/2005/8/layout/hList3"/>
    <dgm:cxn modelId="{E5AB0A36-73B5-4AE7-851B-90A01AA4DAD0}" type="presParOf" srcId="{1FDE5FAB-4DCE-4C55-A88F-B6BC91CB17A5}" destId="{E7A997AB-3A4B-49B4-9575-799C0FCBB778}" srcOrd="1" destOrd="0" presId="urn:microsoft.com/office/officeart/2005/8/layout/hList3"/>
    <dgm:cxn modelId="{2D1859CB-B3CC-4914-BB89-381C53E3358A}" type="presParOf" srcId="{7F632FEE-F90D-4834-B69C-FC2E42747A19}" destId="{CF440DEC-8F1A-4145-B269-BBFD7C52F729}"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2579EA-3588-4CB3-B36F-A1A84861C26E}" type="doc">
      <dgm:prSet loTypeId="urn:microsoft.com/office/officeart/2005/8/layout/cycle2" loCatId="cycle" qsTypeId="urn:microsoft.com/office/officeart/2005/8/quickstyle/simple1#24" qsCatId="simple" csTypeId="urn:microsoft.com/office/officeart/2005/8/colors/accent1_2#29" csCatId="accent1" phldr="1"/>
      <dgm:spPr/>
      <dgm:t>
        <a:bodyPr/>
        <a:lstStyle/>
        <a:p>
          <a:endParaRPr lang="ru-RU"/>
        </a:p>
      </dgm:t>
    </dgm:pt>
    <dgm:pt modelId="{234AC378-01BF-4EF0-83AD-DD6AF46256E3}">
      <dgm:prSet phldrT="[Текст]" custT="1">
        <dgm:style>
          <a:lnRef idx="0">
            <a:schemeClr val="accent3"/>
          </a:lnRef>
          <a:fillRef idx="3">
            <a:schemeClr val="accent3"/>
          </a:fillRef>
          <a:effectRef idx="3">
            <a:schemeClr val="accent3"/>
          </a:effectRef>
          <a:fontRef idx="minor">
            <a:schemeClr val="lt1"/>
          </a:fontRef>
        </dgm:style>
      </dgm:prSet>
      <dgm:spPr>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800" b="1" dirty="0" smtClean="0">
              <a:solidFill>
                <a:schemeClr val="tx1"/>
              </a:solidFill>
            </a:rPr>
            <a:t>Определить культуры для страхования</a:t>
          </a:r>
          <a:endParaRPr lang="ru-RU" sz="1800" b="1" dirty="0">
            <a:solidFill>
              <a:schemeClr val="tx1"/>
            </a:solidFill>
          </a:endParaRPr>
        </a:p>
      </dgm:t>
    </dgm:pt>
    <dgm:pt modelId="{C445DEB5-C0FC-4A54-ACDC-BC95B2A9E6E6}" type="parTrans" cxnId="{0A8FA2A4-4DFB-48E1-ABAA-115DCCEF183C}">
      <dgm:prSet/>
      <dgm:spPr/>
      <dgm:t>
        <a:bodyPr/>
        <a:lstStyle/>
        <a:p>
          <a:endParaRPr lang="ru-RU" sz="1800"/>
        </a:p>
      </dgm:t>
    </dgm:pt>
    <dgm:pt modelId="{2FAD48C3-5D59-4993-9ED2-1A1551D1F4CD}" type="sibTrans" cxnId="{0A8FA2A4-4DFB-48E1-ABAA-115DCCEF183C}">
      <dgm:prSet custT="1">
        <dgm:style>
          <a:lnRef idx="3">
            <a:schemeClr val="lt1"/>
          </a:lnRef>
          <a:fillRef idx="1">
            <a:schemeClr val="accent1"/>
          </a:fillRef>
          <a:effectRef idx="1">
            <a:schemeClr val="accent1"/>
          </a:effectRef>
          <a:fontRef idx="minor">
            <a:schemeClr val="lt1"/>
          </a:fontRef>
        </dgm:style>
      </dgm:prSet>
      <dgm:spPr>
        <a:solidFill>
          <a:srgbClr val="FFC715"/>
        </a:solidFill>
        <a:ln/>
      </dgm:spPr>
      <dgm:t>
        <a:bodyPr/>
        <a:lstStyle/>
        <a:p>
          <a:endParaRPr lang="ru-RU" sz="1800"/>
        </a:p>
      </dgm:t>
    </dgm:pt>
    <dgm:pt modelId="{E0D43119-BC9D-4FF4-B86A-873AD965F2DC}">
      <dgm:prSet phldrT="[Текст]" custT="1">
        <dgm:style>
          <a:lnRef idx="0">
            <a:schemeClr val="accent3"/>
          </a:lnRef>
          <a:fillRef idx="3">
            <a:schemeClr val="accent3"/>
          </a:fillRef>
          <a:effectRef idx="3">
            <a:schemeClr val="accent3"/>
          </a:effectRef>
          <a:fontRef idx="minor">
            <a:schemeClr val="lt1"/>
          </a:fontRef>
        </dgm:style>
      </dgm:prSet>
      <dgm:spPr>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800" b="1" dirty="0" smtClean="0">
              <a:solidFill>
                <a:schemeClr val="tx1"/>
              </a:solidFill>
            </a:rPr>
            <a:t>Определить цель страхования</a:t>
          </a:r>
          <a:endParaRPr lang="ru-RU" sz="1800" b="1" dirty="0">
            <a:solidFill>
              <a:schemeClr val="tx1"/>
            </a:solidFill>
          </a:endParaRPr>
        </a:p>
      </dgm:t>
    </dgm:pt>
    <dgm:pt modelId="{F58EAD70-DBF5-4908-9981-05DA59ECAC33}" type="parTrans" cxnId="{898B1333-67D9-4948-9846-22DDF0B95147}">
      <dgm:prSet/>
      <dgm:spPr/>
      <dgm:t>
        <a:bodyPr/>
        <a:lstStyle/>
        <a:p>
          <a:endParaRPr lang="ru-RU" sz="1800"/>
        </a:p>
      </dgm:t>
    </dgm:pt>
    <dgm:pt modelId="{72A1013D-399B-42FB-9C72-5B4D35E38459}" type="sibTrans" cxnId="{898B1333-67D9-4948-9846-22DDF0B95147}">
      <dgm:prSet custT="1"/>
      <dgm:spPr/>
      <dgm:t>
        <a:bodyPr/>
        <a:lstStyle/>
        <a:p>
          <a:endParaRPr lang="ru-RU" sz="1800"/>
        </a:p>
      </dgm:t>
    </dgm:pt>
    <dgm:pt modelId="{CB9C084E-0FB9-46CE-81DC-8220A1A4AD05}">
      <dgm:prSet phldrT="[Текст]" custT="1"/>
      <dgm:spPr>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700" b="1" dirty="0" smtClean="0"/>
            <a:t>Ознакомиться с правилами страхования</a:t>
          </a:r>
          <a:endParaRPr lang="ru-RU" sz="1700" b="1" dirty="0"/>
        </a:p>
      </dgm:t>
    </dgm:pt>
    <dgm:pt modelId="{251B0D4F-474D-4B19-9F8F-A6DCADD8CE8C}" type="parTrans" cxnId="{21D353F3-B6CF-4471-8E5E-D216B3E44164}">
      <dgm:prSet/>
      <dgm:spPr/>
      <dgm:t>
        <a:bodyPr/>
        <a:lstStyle/>
        <a:p>
          <a:endParaRPr lang="ru-RU" sz="1800"/>
        </a:p>
      </dgm:t>
    </dgm:pt>
    <dgm:pt modelId="{EEF9BB72-15E4-42AF-92B5-E38D29B2781A}" type="sibTrans" cxnId="{21D353F3-B6CF-4471-8E5E-D216B3E44164}">
      <dgm:prSet custT="1">
        <dgm:style>
          <a:lnRef idx="3">
            <a:schemeClr val="lt1"/>
          </a:lnRef>
          <a:fillRef idx="1">
            <a:schemeClr val="accent1"/>
          </a:fillRef>
          <a:effectRef idx="1">
            <a:schemeClr val="accent1"/>
          </a:effectRef>
          <a:fontRef idx="minor">
            <a:schemeClr val="lt1"/>
          </a:fontRef>
        </dgm:style>
      </dgm:prSet>
      <dgm:spPr>
        <a:solidFill>
          <a:srgbClr val="FFC715"/>
        </a:solidFill>
        <a:ln/>
      </dgm:spPr>
      <dgm:t>
        <a:bodyPr/>
        <a:lstStyle/>
        <a:p>
          <a:endParaRPr lang="ru-RU" sz="1800"/>
        </a:p>
      </dgm:t>
    </dgm:pt>
    <dgm:pt modelId="{9ECA6BB8-DA38-49E5-B3C3-DB4112488E58}">
      <dgm:prSet phldrT="[Текст]" custT="1">
        <dgm:style>
          <a:lnRef idx="0">
            <a:schemeClr val="accent3"/>
          </a:lnRef>
          <a:fillRef idx="3">
            <a:schemeClr val="accent3"/>
          </a:fillRef>
          <a:effectRef idx="3">
            <a:schemeClr val="accent3"/>
          </a:effectRef>
          <a:fontRef idx="minor">
            <a:schemeClr val="lt1"/>
          </a:fontRef>
        </dgm:style>
      </dgm:prSet>
      <dgm:spPr>
        <a:solidFill>
          <a:schemeClr val="accent2">
            <a:lumMod val="75000"/>
          </a:schemeClr>
        </a:solidFill>
        <a:ln>
          <a:solidFill>
            <a:schemeClr val="accent2">
              <a:lumMod val="60000"/>
              <a:lumOff val="4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800" b="1" dirty="0" smtClean="0">
              <a:solidFill>
                <a:schemeClr val="tx1"/>
              </a:solidFill>
            </a:rPr>
            <a:t>Выбрать страховую компанию</a:t>
          </a:r>
          <a:endParaRPr lang="ru-RU" sz="1800" b="1" dirty="0">
            <a:solidFill>
              <a:schemeClr val="tx1"/>
            </a:solidFill>
          </a:endParaRPr>
        </a:p>
      </dgm:t>
    </dgm:pt>
    <dgm:pt modelId="{73733139-7200-4615-994C-05CFB01B5BE1}" type="parTrans" cxnId="{B679E35C-4242-4199-8C2C-999AC6E359DC}">
      <dgm:prSet/>
      <dgm:spPr/>
      <dgm:t>
        <a:bodyPr/>
        <a:lstStyle/>
        <a:p>
          <a:endParaRPr lang="ru-RU" sz="1800"/>
        </a:p>
      </dgm:t>
    </dgm:pt>
    <dgm:pt modelId="{D735E48E-F3AA-41D3-895F-290E6413E8F1}" type="sibTrans" cxnId="{B679E35C-4242-4199-8C2C-999AC6E359DC}">
      <dgm:prSet custT="1">
        <dgm:style>
          <a:lnRef idx="3">
            <a:schemeClr val="lt1"/>
          </a:lnRef>
          <a:fillRef idx="1">
            <a:schemeClr val="accent1"/>
          </a:fillRef>
          <a:effectRef idx="1">
            <a:schemeClr val="accent1"/>
          </a:effectRef>
          <a:fontRef idx="minor">
            <a:schemeClr val="lt1"/>
          </a:fontRef>
        </dgm:style>
      </dgm:prSet>
      <dgm:spPr>
        <a:solidFill>
          <a:srgbClr val="FFC715"/>
        </a:solidFill>
        <a:ln/>
      </dgm:spPr>
      <dgm:t>
        <a:bodyPr/>
        <a:lstStyle/>
        <a:p>
          <a:endParaRPr lang="ru-RU" sz="1800"/>
        </a:p>
      </dgm:t>
    </dgm:pt>
    <dgm:pt modelId="{3A728B10-DD1A-49AC-AB9A-01BE3E64E664}" type="pres">
      <dgm:prSet presAssocID="{7C2579EA-3588-4CB3-B36F-A1A84861C26E}" presName="cycle" presStyleCnt="0">
        <dgm:presLayoutVars>
          <dgm:dir/>
          <dgm:resizeHandles val="exact"/>
        </dgm:presLayoutVars>
      </dgm:prSet>
      <dgm:spPr/>
      <dgm:t>
        <a:bodyPr/>
        <a:lstStyle/>
        <a:p>
          <a:endParaRPr lang="ru-RU"/>
        </a:p>
      </dgm:t>
    </dgm:pt>
    <dgm:pt modelId="{E2F8395E-EEC9-4679-A5D5-9CB0C295E451}" type="pres">
      <dgm:prSet presAssocID="{234AC378-01BF-4EF0-83AD-DD6AF46256E3}" presName="node" presStyleLbl="node1" presStyleIdx="0" presStyleCnt="4" custScaleX="133187" custScaleY="133221" custRadScaleRad="186383" custRadScaleInc="-256002">
        <dgm:presLayoutVars>
          <dgm:bulletEnabled val="1"/>
        </dgm:presLayoutVars>
      </dgm:prSet>
      <dgm:spPr/>
      <dgm:t>
        <a:bodyPr/>
        <a:lstStyle/>
        <a:p>
          <a:endParaRPr lang="ru-RU"/>
        </a:p>
      </dgm:t>
    </dgm:pt>
    <dgm:pt modelId="{D774B9EC-F0A2-4419-B08B-CBE644E89DA3}" type="pres">
      <dgm:prSet presAssocID="{2FAD48C3-5D59-4993-9ED2-1A1551D1F4CD}" presName="sibTrans" presStyleLbl="sibTrans2D1" presStyleIdx="0" presStyleCnt="4" custAng="7340178" custFlipHor="1" custScaleX="155902" custLinFactNeighborX="-425" custLinFactNeighborY="8206"/>
      <dgm:spPr/>
      <dgm:t>
        <a:bodyPr/>
        <a:lstStyle/>
        <a:p>
          <a:endParaRPr lang="ru-RU"/>
        </a:p>
      </dgm:t>
    </dgm:pt>
    <dgm:pt modelId="{18D2FDD2-25B0-478E-972D-F626EFCA92A2}" type="pres">
      <dgm:prSet presAssocID="{2FAD48C3-5D59-4993-9ED2-1A1551D1F4CD}" presName="connectorText" presStyleLbl="sibTrans2D1" presStyleIdx="0" presStyleCnt="4"/>
      <dgm:spPr/>
      <dgm:t>
        <a:bodyPr/>
        <a:lstStyle/>
        <a:p>
          <a:endParaRPr lang="ru-RU"/>
        </a:p>
      </dgm:t>
    </dgm:pt>
    <dgm:pt modelId="{0A836258-A3E2-405F-BC22-BC30D14B3F3C}" type="pres">
      <dgm:prSet presAssocID="{E0D43119-BC9D-4FF4-B86A-873AD965F2DC}" presName="node" presStyleLbl="node1" presStyleIdx="1" presStyleCnt="4" custScaleX="127384" custScaleY="132189" custRadScaleRad="115019" custRadScaleInc="-294878">
        <dgm:presLayoutVars>
          <dgm:bulletEnabled val="1"/>
        </dgm:presLayoutVars>
      </dgm:prSet>
      <dgm:spPr/>
      <dgm:t>
        <a:bodyPr/>
        <a:lstStyle/>
        <a:p>
          <a:endParaRPr lang="ru-RU"/>
        </a:p>
      </dgm:t>
    </dgm:pt>
    <dgm:pt modelId="{37561C3E-A333-49E0-8A51-192B320402D8}" type="pres">
      <dgm:prSet presAssocID="{72A1013D-399B-42FB-9C72-5B4D35E38459}" presName="sibTrans" presStyleLbl="sibTrans2D1" presStyleIdx="1" presStyleCnt="4" custLinFactX="300000" custLinFactNeighborX="393401" custLinFactNeighborY="13749"/>
      <dgm:spPr/>
      <dgm:t>
        <a:bodyPr/>
        <a:lstStyle/>
        <a:p>
          <a:endParaRPr lang="ru-RU"/>
        </a:p>
      </dgm:t>
    </dgm:pt>
    <dgm:pt modelId="{7C6A231B-84C9-4A9A-8550-179555F179BD}" type="pres">
      <dgm:prSet presAssocID="{72A1013D-399B-42FB-9C72-5B4D35E38459}" presName="connectorText" presStyleLbl="sibTrans2D1" presStyleIdx="1" presStyleCnt="4"/>
      <dgm:spPr/>
      <dgm:t>
        <a:bodyPr/>
        <a:lstStyle/>
        <a:p>
          <a:endParaRPr lang="ru-RU"/>
        </a:p>
      </dgm:t>
    </dgm:pt>
    <dgm:pt modelId="{5E760F47-7616-4D1F-9FE1-7C1156337550}" type="pres">
      <dgm:prSet presAssocID="{CB9C084E-0FB9-46CE-81DC-8220A1A4AD05}" presName="node" presStyleLbl="node1" presStyleIdx="2" presStyleCnt="4" custScaleX="133082" custScaleY="134868" custRadScaleRad="116558" custRadScaleInc="-303208">
        <dgm:presLayoutVars>
          <dgm:bulletEnabled val="1"/>
        </dgm:presLayoutVars>
      </dgm:prSet>
      <dgm:spPr/>
      <dgm:t>
        <a:bodyPr/>
        <a:lstStyle/>
        <a:p>
          <a:endParaRPr lang="ru-RU"/>
        </a:p>
      </dgm:t>
    </dgm:pt>
    <dgm:pt modelId="{767723C1-07AD-4284-9FA5-48535A80A5FC}" type="pres">
      <dgm:prSet presAssocID="{EEF9BB72-15E4-42AF-92B5-E38D29B2781A}" presName="sibTrans" presStyleLbl="sibTrans2D1" presStyleIdx="2" presStyleCnt="4" custAng="10537013" custLinFactNeighborX="69" custLinFactNeighborY="9284"/>
      <dgm:spPr/>
      <dgm:t>
        <a:bodyPr/>
        <a:lstStyle/>
        <a:p>
          <a:endParaRPr lang="ru-RU"/>
        </a:p>
      </dgm:t>
    </dgm:pt>
    <dgm:pt modelId="{4C7E9916-91DC-4B92-AC97-765FD035DD55}" type="pres">
      <dgm:prSet presAssocID="{EEF9BB72-15E4-42AF-92B5-E38D29B2781A}" presName="connectorText" presStyleLbl="sibTrans2D1" presStyleIdx="2" presStyleCnt="4"/>
      <dgm:spPr/>
      <dgm:t>
        <a:bodyPr/>
        <a:lstStyle/>
        <a:p>
          <a:endParaRPr lang="ru-RU"/>
        </a:p>
      </dgm:t>
    </dgm:pt>
    <dgm:pt modelId="{4D5654AB-F336-424F-931C-C3EA47A836F3}" type="pres">
      <dgm:prSet presAssocID="{9ECA6BB8-DA38-49E5-B3C3-DB4112488E58}" presName="node" presStyleLbl="node1" presStyleIdx="3" presStyleCnt="4" custScaleX="134795" custScaleY="130758" custRadScaleRad="189664" custRadScaleInc="-348740">
        <dgm:presLayoutVars>
          <dgm:bulletEnabled val="1"/>
        </dgm:presLayoutVars>
      </dgm:prSet>
      <dgm:spPr/>
      <dgm:t>
        <a:bodyPr/>
        <a:lstStyle/>
        <a:p>
          <a:endParaRPr lang="ru-RU"/>
        </a:p>
      </dgm:t>
    </dgm:pt>
    <dgm:pt modelId="{45091191-4B1F-46DE-83CF-0999DD961096}" type="pres">
      <dgm:prSet presAssocID="{D735E48E-F3AA-41D3-895F-290E6413E8F1}" presName="sibTrans" presStyleLbl="sibTrans2D1" presStyleIdx="3" presStyleCnt="4" custAng="50579" custFlipHor="1" custScaleX="150995" custLinFactNeighborX="-2069" custLinFactNeighborY="20007"/>
      <dgm:spPr/>
      <dgm:t>
        <a:bodyPr/>
        <a:lstStyle/>
        <a:p>
          <a:endParaRPr lang="ru-RU"/>
        </a:p>
      </dgm:t>
    </dgm:pt>
    <dgm:pt modelId="{79F38772-63B3-4FF6-9CAF-11D0AB03A7B0}" type="pres">
      <dgm:prSet presAssocID="{D735E48E-F3AA-41D3-895F-290E6413E8F1}" presName="connectorText" presStyleLbl="sibTrans2D1" presStyleIdx="3" presStyleCnt="4"/>
      <dgm:spPr/>
      <dgm:t>
        <a:bodyPr/>
        <a:lstStyle/>
        <a:p>
          <a:endParaRPr lang="ru-RU"/>
        </a:p>
      </dgm:t>
    </dgm:pt>
  </dgm:ptLst>
  <dgm:cxnLst>
    <dgm:cxn modelId="{9FA436FC-BC88-49F4-B887-6C8B4F973CC4}" type="presOf" srcId="{2FAD48C3-5D59-4993-9ED2-1A1551D1F4CD}" destId="{D774B9EC-F0A2-4419-B08B-CBE644E89DA3}" srcOrd="0" destOrd="0" presId="urn:microsoft.com/office/officeart/2005/8/layout/cycle2"/>
    <dgm:cxn modelId="{DE2A79B0-3691-433B-A20B-C1F2658BBF05}" type="presOf" srcId="{72A1013D-399B-42FB-9C72-5B4D35E38459}" destId="{7C6A231B-84C9-4A9A-8550-179555F179BD}" srcOrd="1" destOrd="0" presId="urn:microsoft.com/office/officeart/2005/8/layout/cycle2"/>
    <dgm:cxn modelId="{3ED417AC-94A1-4670-B98E-CBCB6D91720C}" type="presOf" srcId="{7C2579EA-3588-4CB3-B36F-A1A84861C26E}" destId="{3A728B10-DD1A-49AC-AB9A-01BE3E64E664}" srcOrd="0" destOrd="0" presId="urn:microsoft.com/office/officeart/2005/8/layout/cycle2"/>
    <dgm:cxn modelId="{21D353F3-B6CF-4471-8E5E-D216B3E44164}" srcId="{7C2579EA-3588-4CB3-B36F-A1A84861C26E}" destId="{CB9C084E-0FB9-46CE-81DC-8220A1A4AD05}" srcOrd="2" destOrd="0" parTransId="{251B0D4F-474D-4B19-9F8F-A6DCADD8CE8C}" sibTransId="{EEF9BB72-15E4-42AF-92B5-E38D29B2781A}"/>
    <dgm:cxn modelId="{B9574CDE-95DD-48CF-9CD9-28D1BA893B48}" type="presOf" srcId="{EEF9BB72-15E4-42AF-92B5-E38D29B2781A}" destId="{767723C1-07AD-4284-9FA5-48535A80A5FC}" srcOrd="0" destOrd="0" presId="urn:microsoft.com/office/officeart/2005/8/layout/cycle2"/>
    <dgm:cxn modelId="{D7511C2E-7C5B-4B84-8246-974813965D42}" type="presOf" srcId="{72A1013D-399B-42FB-9C72-5B4D35E38459}" destId="{37561C3E-A333-49E0-8A51-192B320402D8}" srcOrd="0" destOrd="0" presId="urn:microsoft.com/office/officeart/2005/8/layout/cycle2"/>
    <dgm:cxn modelId="{E16C6DE4-D12C-4706-A925-AABB231E5533}" type="presOf" srcId="{D735E48E-F3AA-41D3-895F-290E6413E8F1}" destId="{79F38772-63B3-4FF6-9CAF-11D0AB03A7B0}" srcOrd="1" destOrd="0" presId="urn:microsoft.com/office/officeart/2005/8/layout/cycle2"/>
    <dgm:cxn modelId="{C9776ACA-9CCD-4614-98D4-C5E4F0207C52}" type="presOf" srcId="{CB9C084E-0FB9-46CE-81DC-8220A1A4AD05}" destId="{5E760F47-7616-4D1F-9FE1-7C1156337550}" srcOrd="0" destOrd="0" presId="urn:microsoft.com/office/officeart/2005/8/layout/cycle2"/>
    <dgm:cxn modelId="{5929B5CC-0EB0-4FBD-99F0-3D3CC2820646}" type="presOf" srcId="{234AC378-01BF-4EF0-83AD-DD6AF46256E3}" destId="{E2F8395E-EEC9-4679-A5D5-9CB0C295E451}" srcOrd="0" destOrd="0" presId="urn:microsoft.com/office/officeart/2005/8/layout/cycle2"/>
    <dgm:cxn modelId="{1153863A-74B5-4D0D-9DA4-132E48912EE3}" type="presOf" srcId="{E0D43119-BC9D-4FF4-B86A-873AD965F2DC}" destId="{0A836258-A3E2-405F-BC22-BC30D14B3F3C}" srcOrd="0" destOrd="0" presId="urn:microsoft.com/office/officeart/2005/8/layout/cycle2"/>
    <dgm:cxn modelId="{0A8FA2A4-4DFB-48E1-ABAA-115DCCEF183C}" srcId="{7C2579EA-3588-4CB3-B36F-A1A84861C26E}" destId="{234AC378-01BF-4EF0-83AD-DD6AF46256E3}" srcOrd="0" destOrd="0" parTransId="{C445DEB5-C0FC-4A54-ACDC-BC95B2A9E6E6}" sibTransId="{2FAD48C3-5D59-4993-9ED2-1A1551D1F4CD}"/>
    <dgm:cxn modelId="{898B1333-67D9-4948-9846-22DDF0B95147}" srcId="{7C2579EA-3588-4CB3-B36F-A1A84861C26E}" destId="{E0D43119-BC9D-4FF4-B86A-873AD965F2DC}" srcOrd="1" destOrd="0" parTransId="{F58EAD70-DBF5-4908-9981-05DA59ECAC33}" sibTransId="{72A1013D-399B-42FB-9C72-5B4D35E38459}"/>
    <dgm:cxn modelId="{FAEECC1D-09F5-4C9F-AA5D-F0820D9A993A}" type="presOf" srcId="{9ECA6BB8-DA38-49E5-B3C3-DB4112488E58}" destId="{4D5654AB-F336-424F-931C-C3EA47A836F3}" srcOrd="0" destOrd="0" presId="urn:microsoft.com/office/officeart/2005/8/layout/cycle2"/>
    <dgm:cxn modelId="{2902C9CA-3806-44DE-BF64-34344CDB6A6D}" type="presOf" srcId="{D735E48E-F3AA-41D3-895F-290E6413E8F1}" destId="{45091191-4B1F-46DE-83CF-0999DD961096}" srcOrd="0" destOrd="0" presId="urn:microsoft.com/office/officeart/2005/8/layout/cycle2"/>
    <dgm:cxn modelId="{5CF792D0-C0CB-447C-9338-7CF9B34F058C}" type="presOf" srcId="{EEF9BB72-15E4-42AF-92B5-E38D29B2781A}" destId="{4C7E9916-91DC-4B92-AC97-765FD035DD55}" srcOrd="1" destOrd="0" presId="urn:microsoft.com/office/officeart/2005/8/layout/cycle2"/>
    <dgm:cxn modelId="{9A4749E8-9AF5-4C50-8315-5F5A42ED99B8}" type="presOf" srcId="{2FAD48C3-5D59-4993-9ED2-1A1551D1F4CD}" destId="{18D2FDD2-25B0-478E-972D-F626EFCA92A2}" srcOrd="1" destOrd="0" presId="urn:microsoft.com/office/officeart/2005/8/layout/cycle2"/>
    <dgm:cxn modelId="{B679E35C-4242-4199-8C2C-999AC6E359DC}" srcId="{7C2579EA-3588-4CB3-B36F-A1A84861C26E}" destId="{9ECA6BB8-DA38-49E5-B3C3-DB4112488E58}" srcOrd="3" destOrd="0" parTransId="{73733139-7200-4615-994C-05CFB01B5BE1}" sibTransId="{D735E48E-F3AA-41D3-895F-290E6413E8F1}"/>
    <dgm:cxn modelId="{42C8FC5E-407B-4AC2-96F5-3C00417497F0}" type="presParOf" srcId="{3A728B10-DD1A-49AC-AB9A-01BE3E64E664}" destId="{E2F8395E-EEC9-4679-A5D5-9CB0C295E451}" srcOrd="0" destOrd="0" presId="urn:microsoft.com/office/officeart/2005/8/layout/cycle2"/>
    <dgm:cxn modelId="{1627C6BA-D02A-43C8-B60C-60C1B0945CD4}" type="presParOf" srcId="{3A728B10-DD1A-49AC-AB9A-01BE3E64E664}" destId="{D774B9EC-F0A2-4419-B08B-CBE644E89DA3}" srcOrd="1" destOrd="0" presId="urn:microsoft.com/office/officeart/2005/8/layout/cycle2"/>
    <dgm:cxn modelId="{59147C2F-030F-4AC7-A572-2EEEE2C1E7FF}" type="presParOf" srcId="{D774B9EC-F0A2-4419-B08B-CBE644E89DA3}" destId="{18D2FDD2-25B0-478E-972D-F626EFCA92A2}" srcOrd="0" destOrd="0" presId="urn:microsoft.com/office/officeart/2005/8/layout/cycle2"/>
    <dgm:cxn modelId="{F8D15354-B8D7-4462-AC48-DE68C89F3571}" type="presParOf" srcId="{3A728B10-DD1A-49AC-AB9A-01BE3E64E664}" destId="{0A836258-A3E2-405F-BC22-BC30D14B3F3C}" srcOrd="2" destOrd="0" presId="urn:microsoft.com/office/officeart/2005/8/layout/cycle2"/>
    <dgm:cxn modelId="{00E28A1F-AACB-435B-9DB3-6F6636350D89}" type="presParOf" srcId="{3A728B10-DD1A-49AC-AB9A-01BE3E64E664}" destId="{37561C3E-A333-49E0-8A51-192B320402D8}" srcOrd="3" destOrd="0" presId="urn:microsoft.com/office/officeart/2005/8/layout/cycle2"/>
    <dgm:cxn modelId="{1F4F6EC1-6BEB-49F0-92F5-E5E0B12E27A4}" type="presParOf" srcId="{37561C3E-A333-49E0-8A51-192B320402D8}" destId="{7C6A231B-84C9-4A9A-8550-179555F179BD}" srcOrd="0" destOrd="0" presId="urn:microsoft.com/office/officeart/2005/8/layout/cycle2"/>
    <dgm:cxn modelId="{847CF01A-6207-4788-AC42-4206499C15E8}" type="presParOf" srcId="{3A728B10-DD1A-49AC-AB9A-01BE3E64E664}" destId="{5E760F47-7616-4D1F-9FE1-7C1156337550}" srcOrd="4" destOrd="0" presId="urn:microsoft.com/office/officeart/2005/8/layout/cycle2"/>
    <dgm:cxn modelId="{F05CC3A4-0286-47A2-AB36-EF31736FD4CE}" type="presParOf" srcId="{3A728B10-DD1A-49AC-AB9A-01BE3E64E664}" destId="{767723C1-07AD-4284-9FA5-48535A80A5FC}" srcOrd="5" destOrd="0" presId="urn:microsoft.com/office/officeart/2005/8/layout/cycle2"/>
    <dgm:cxn modelId="{C5354211-0BE2-45CC-94C0-67951C203BC2}" type="presParOf" srcId="{767723C1-07AD-4284-9FA5-48535A80A5FC}" destId="{4C7E9916-91DC-4B92-AC97-765FD035DD55}" srcOrd="0" destOrd="0" presId="urn:microsoft.com/office/officeart/2005/8/layout/cycle2"/>
    <dgm:cxn modelId="{5FD39F88-0120-4D2A-9F27-EC2C2B655CFC}" type="presParOf" srcId="{3A728B10-DD1A-49AC-AB9A-01BE3E64E664}" destId="{4D5654AB-F336-424F-931C-C3EA47A836F3}" srcOrd="6" destOrd="0" presId="urn:microsoft.com/office/officeart/2005/8/layout/cycle2"/>
    <dgm:cxn modelId="{5CE2F639-07E6-4E13-B2F2-207243FF9887}" type="presParOf" srcId="{3A728B10-DD1A-49AC-AB9A-01BE3E64E664}" destId="{45091191-4B1F-46DE-83CF-0999DD961096}" srcOrd="7" destOrd="0" presId="urn:microsoft.com/office/officeart/2005/8/layout/cycle2"/>
    <dgm:cxn modelId="{011E42DD-37E3-4A02-A138-5132FECA0374}" type="presParOf" srcId="{45091191-4B1F-46DE-83CF-0999DD961096}" destId="{79F38772-63B3-4FF6-9CAF-11D0AB03A7B0}"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BB2913-CA6F-4072-AA3C-5B6D6194AAAF}" type="doc">
      <dgm:prSet loTypeId="urn:microsoft.com/office/officeart/2005/8/layout/list1" loCatId="list" qsTypeId="urn:microsoft.com/office/officeart/2005/8/quickstyle/simple1#26" qsCatId="simple" csTypeId="urn:microsoft.com/office/officeart/2005/8/colors/accent1_2#31" csCatId="accent1" phldr="1"/>
      <dgm:spPr/>
      <dgm:t>
        <a:bodyPr/>
        <a:lstStyle/>
        <a:p>
          <a:endParaRPr lang="ru-RU"/>
        </a:p>
      </dgm:t>
    </dgm:pt>
    <dgm:pt modelId="{8D8EA933-6B3A-4385-94FA-A6EBBFA613DF}">
      <dgm:prSet phldrT="[Текст]" custT="1"/>
      <dgm:spPr>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2400" b="1" dirty="0" smtClean="0">
              <a:solidFill>
                <a:srgbClr val="FF0000"/>
              </a:solidFill>
              <a:effectLst>
                <a:outerShdw blurRad="38100" dist="38100" dir="2700000" algn="tl">
                  <a:srgbClr val="000000">
                    <a:alpha val="43137"/>
                  </a:srgbClr>
                </a:outerShdw>
              </a:effectLst>
            </a:rPr>
            <a:t>Среднюю за 5 лет, предшествующих страхованию</a:t>
          </a:r>
          <a:endParaRPr lang="ru-RU" sz="2400" b="1" dirty="0">
            <a:solidFill>
              <a:srgbClr val="FF0000"/>
            </a:solidFill>
            <a:effectLst>
              <a:outerShdw blurRad="38100" dist="38100" dir="2700000" algn="tl">
                <a:srgbClr val="000000">
                  <a:alpha val="43137"/>
                </a:srgbClr>
              </a:outerShdw>
            </a:effectLst>
          </a:endParaRPr>
        </a:p>
      </dgm:t>
    </dgm:pt>
    <dgm:pt modelId="{80703BDD-8B7C-4D5D-AF8C-BA88A62EE705}" type="parTrans" cxnId="{1DD14992-4B11-47E8-86CA-DA960B1B7D12}">
      <dgm:prSet/>
      <dgm:spPr/>
      <dgm:t>
        <a:bodyPr/>
        <a:lstStyle/>
        <a:p>
          <a:endParaRPr lang="ru-RU"/>
        </a:p>
      </dgm:t>
    </dgm:pt>
    <dgm:pt modelId="{2FA68D1A-38A1-4101-9292-522307698D06}" type="sibTrans" cxnId="{1DD14992-4B11-47E8-86CA-DA960B1B7D12}">
      <dgm:prSet/>
      <dgm:spPr/>
      <dgm:t>
        <a:bodyPr/>
        <a:lstStyle/>
        <a:p>
          <a:endParaRPr lang="ru-RU"/>
        </a:p>
      </dgm:t>
    </dgm:pt>
    <dgm:pt modelId="{9E66D168-251C-48FE-AFD1-A0424DA891DD}">
      <dgm:prSet phldrT="[Текст]" custT="1"/>
      <dgm:spPr>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2300" b="1" dirty="0" smtClean="0">
              <a:solidFill>
                <a:schemeClr val="bg2">
                  <a:lumMod val="10000"/>
                </a:schemeClr>
              </a:solidFill>
            </a:rPr>
            <a:t>Среднюю за период менее 5 лет ( при страховании без гос. поддержки)</a:t>
          </a:r>
          <a:endParaRPr lang="ru-RU" sz="2300" b="1" dirty="0">
            <a:solidFill>
              <a:schemeClr val="bg2">
                <a:lumMod val="10000"/>
              </a:schemeClr>
            </a:solidFill>
          </a:endParaRPr>
        </a:p>
      </dgm:t>
    </dgm:pt>
    <dgm:pt modelId="{EA115151-2505-4F90-B498-5F67C59A1059}" type="parTrans" cxnId="{FD5B7575-CFA3-4638-A1FA-A2C8BAE2390D}">
      <dgm:prSet/>
      <dgm:spPr/>
      <dgm:t>
        <a:bodyPr/>
        <a:lstStyle/>
        <a:p>
          <a:endParaRPr lang="ru-RU"/>
        </a:p>
      </dgm:t>
    </dgm:pt>
    <dgm:pt modelId="{C8085255-9B6D-457D-B1F1-214F23B0C93E}" type="sibTrans" cxnId="{FD5B7575-CFA3-4638-A1FA-A2C8BAE2390D}">
      <dgm:prSet/>
      <dgm:spPr/>
      <dgm:t>
        <a:bodyPr/>
        <a:lstStyle/>
        <a:p>
          <a:endParaRPr lang="ru-RU"/>
        </a:p>
      </dgm:t>
    </dgm:pt>
    <dgm:pt modelId="{B28F4D68-DA67-4341-866E-8011A9BDF37E}">
      <dgm:prSet phldrT="[Текст]" custT="1"/>
      <dgm:spPr>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2400" b="1" dirty="0" smtClean="0">
              <a:solidFill>
                <a:schemeClr val="bg2">
                  <a:lumMod val="10000"/>
                </a:schemeClr>
              </a:solidFill>
            </a:rPr>
            <a:t>Залоговую, при условии, что она ниже средней за 5 лет</a:t>
          </a:r>
          <a:endParaRPr lang="ru-RU" sz="2400" b="1" dirty="0">
            <a:solidFill>
              <a:schemeClr val="bg2">
                <a:lumMod val="10000"/>
              </a:schemeClr>
            </a:solidFill>
          </a:endParaRPr>
        </a:p>
      </dgm:t>
    </dgm:pt>
    <dgm:pt modelId="{7CE99199-C0AD-4E12-9141-002D140C386E}" type="parTrans" cxnId="{423F072B-824E-44AF-839D-347DA99E1FA7}">
      <dgm:prSet/>
      <dgm:spPr/>
      <dgm:t>
        <a:bodyPr/>
        <a:lstStyle/>
        <a:p>
          <a:endParaRPr lang="ru-RU"/>
        </a:p>
      </dgm:t>
    </dgm:pt>
    <dgm:pt modelId="{197EBD0D-BF23-41C4-A563-B49AC5CCE31E}" type="sibTrans" cxnId="{423F072B-824E-44AF-839D-347DA99E1FA7}">
      <dgm:prSet/>
      <dgm:spPr/>
      <dgm:t>
        <a:bodyPr/>
        <a:lstStyle/>
        <a:p>
          <a:endParaRPr lang="ru-RU"/>
        </a:p>
      </dgm:t>
    </dgm:pt>
    <dgm:pt modelId="{B800C6A4-878B-4CFD-B38B-427BBAFB7959}">
      <dgm:prSet phldrT="[Текст]" custT="1"/>
      <dgm:spPr>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2400" b="1" dirty="0" smtClean="0">
              <a:solidFill>
                <a:schemeClr val="bg2">
                  <a:lumMod val="10000"/>
                </a:schemeClr>
              </a:solidFill>
            </a:rPr>
            <a:t>Прогнозную, при условии, что она ниже средней за 5 лет</a:t>
          </a:r>
          <a:endParaRPr lang="ru-RU" sz="2400" b="1" dirty="0">
            <a:solidFill>
              <a:schemeClr val="bg2">
                <a:lumMod val="10000"/>
              </a:schemeClr>
            </a:solidFill>
          </a:endParaRPr>
        </a:p>
      </dgm:t>
    </dgm:pt>
    <dgm:pt modelId="{7C7D2027-69DD-4174-822A-56F90FBD84ED}" type="parTrans" cxnId="{C13E1BD8-31B4-4F00-8BB9-0AB5899BDA4F}">
      <dgm:prSet/>
      <dgm:spPr/>
      <dgm:t>
        <a:bodyPr/>
        <a:lstStyle/>
        <a:p>
          <a:endParaRPr lang="ru-RU"/>
        </a:p>
      </dgm:t>
    </dgm:pt>
    <dgm:pt modelId="{BCDEEB0E-6277-44F0-B4DA-3F023842F54D}" type="sibTrans" cxnId="{C13E1BD8-31B4-4F00-8BB9-0AB5899BDA4F}">
      <dgm:prSet/>
      <dgm:spPr/>
      <dgm:t>
        <a:bodyPr/>
        <a:lstStyle/>
        <a:p>
          <a:endParaRPr lang="ru-RU"/>
        </a:p>
      </dgm:t>
    </dgm:pt>
    <dgm:pt modelId="{8F314375-4C1F-4675-8236-F1DB0CDD0E89}" type="pres">
      <dgm:prSet presAssocID="{A0BB2913-CA6F-4072-AA3C-5B6D6194AAAF}" presName="linear" presStyleCnt="0">
        <dgm:presLayoutVars>
          <dgm:dir/>
          <dgm:animLvl val="lvl"/>
          <dgm:resizeHandles val="exact"/>
        </dgm:presLayoutVars>
      </dgm:prSet>
      <dgm:spPr/>
      <dgm:t>
        <a:bodyPr/>
        <a:lstStyle/>
        <a:p>
          <a:endParaRPr lang="ru-RU"/>
        </a:p>
      </dgm:t>
    </dgm:pt>
    <dgm:pt modelId="{FD99251A-00AC-40BC-8E67-18C9C5D435FD}" type="pres">
      <dgm:prSet presAssocID="{8D8EA933-6B3A-4385-94FA-A6EBBFA613DF}" presName="parentLin" presStyleCnt="0"/>
      <dgm:spPr/>
    </dgm:pt>
    <dgm:pt modelId="{59853DA6-68C7-49EC-9064-35F6588E665B}" type="pres">
      <dgm:prSet presAssocID="{8D8EA933-6B3A-4385-94FA-A6EBBFA613DF}" presName="parentLeftMargin" presStyleLbl="node1" presStyleIdx="0" presStyleCnt="4"/>
      <dgm:spPr/>
      <dgm:t>
        <a:bodyPr/>
        <a:lstStyle/>
        <a:p>
          <a:endParaRPr lang="ru-RU"/>
        </a:p>
      </dgm:t>
    </dgm:pt>
    <dgm:pt modelId="{8A8EE792-7C33-4CFE-B1E5-F498E7CCC92C}" type="pres">
      <dgm:prSet presAssocID="{8D8EA933-6B3A-4385-94FA-A6EBBFA613DF}" presName="parentText" presStyleLbl="node1" presStyleIdx="0" presStyleCnt="4" custScaleX="109000" custScaleY="152158">
        <dgm:presLayoutVars>
          <dgm:chMax val="0"/>
          <dgm:bulletEnabled val="1"/>
        </dgm:presLayoutVars>
      </dgm:prSet>
      <dgm:spPr/>
      <dgm:t>
        <a:bodyPr/>
        <a:lstStyle/>
        <a:p>
          <a:endParaRPr lang="ru-RU"/>
        </a:p>
      </dgm:t>
    </dgm:pt>
    <dgm:pt modelId="{2610E216-EB37-411E-9D5F-035643278D0B}" type="pres">
      <dgm:prSet presAssocID="{8D8EA933-6B3A-4385-94FA-A6EBBFA613DF}" presName="negativeSpace" presStyleCnt="0"/>
      <dgm:spPr/>
    </dgm:pt>
    <dgm:pt modelId="{1E86A867-82C4-4762-B94C-54EEFA2E046C}" type="pres">
      <dgm:prSet presAssocID="{8D8EA933-6B3A-4385-94FA-A6EBBFA613DF}" presName="childText" presStyleLbl="conFgAcc1" presStyleIdx="0" presStyleCnt="4">
        <dgm:presLayoutVars>
          <dgm:bulletEnabled val="1"/>
        </dgm:presLayoutVars>
      </dgm:prSet>
      <dgm: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a:p>
      </dgm:t>
    </dgm:pt>
    <dgm:pt modelId="{4D306970-1604-4A8B-B575-CDB93BCB49CF}" type="pres">
      <dgm:prSet presAssocID="{2FA68D1A-38A1-4101-9292-522307698D06}" presName="spaceBetweenRectangles" presStyleCnt="0"/>
      <dgm:spPr/>
    </dgm:pt>
    <dgm:pt modelId="{65296B7E-D1E9-4216-9F5E-D69FB12E75E8}" type="pres">
      <dgm:prSet presAssocID="{9E66D168-251C-48FE-AFD1-A0424DA891DD}" presName="parentLin" presStyleCnt="0"/>
      <dgm:spPr/>
    </dgm:pt>
    <dgm:pt modelId="{BAA5D8CC-099E-4CCE-9547-D73F7A2544C3}" type="pres">
      <dgm:prSet presAssocID="{9E66D168-251C-48FE-AFD1-A0424DA891DD}" presName="parentLeftMargin" presStyleLbl="node1" presStyleIdx="0" presStyleCnt="4"/>
      <dgm:spPr/>
      <dgm:t>
        <a:bodyPr/>
        <a:lstStyle/>
        <a:p>
          <a:endParaRPr lang="ru-RU"/>
        </a:p>
      </dgm:t>
    </dgm:pt>
    <dgm:pt modelId="{69270A44-B8C3-439E-AC9A-469BF8A9EBB3}" type="pres">
      <dgm:prSet presAssocID="{9E66D168-251C-48FE-AFD1-A0424DA891DD}" presName="parentText" presStyleLbl="node1" presStyleIdx="1" presStyleCnt="4" custScaleX="109000" custScaleY="165266">
        <dgm:presLayoutVars>
          <dgm:chMax val="0"/>
          <dgm:bulletEnabled val="1"/>
        </dgm:presLayoutVars>
      </dgm:prSet>
      <dgm:spPr/>
      <dgm:t>
        <a:bodyPr/>
        <a:lstStyle/>
        <a:p>
          <a:endParaRPr lang="ru-RU"/>
        </a:p>
      </dgm:t>
    </dgm:pt>
    <dgm:pt modelId="{985C42AC-2D17-4A18-9F33-1B1D66BD4B01}" type="pres">
      <dgm:prSet presAssocID="{9E66D168-251C-48FE-AFD1-A0424DA891DD}" presName="negativeSpace" presStyleCnt="0"/>
      <dgm:spPr/>
    </dgm:pt>
    <dgm:pt modelId="{9FF3EAFE-19AF-4EB4-A8AB-D13672BAF364}" type="pres">
      <dgm:prSet presAssocID="{9E66D168-251C-48FE-AFD1-A0424DA891DD}" presName="childText" presStyleLbl="conFgAcc1" presStyleIdx="1" presStyleCnt="4">
        <dgm:presLayoutVars>
          <dgm:bulletEnabled val="1"/>
        </dgm:presLayoutVars>
      </dgm:prSet>
      <dgm: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a:p>
      </dgm:t>
    </dgm:pt>
    <dgm:pt modelId="{AC325CAA-C77E-456A-83F1-4E61EE8AB9E9}" type="pres">
      <dgm:prSet presAssocID="{C8085255-9B6D-457D-B1F1-214F23B0C93E}" presName="spaceBetweenRectangles" presStyleCnt="0"/>
      <dgm:spPr/>
    </dgm:pt>
    <dgm:pt modelId="{11143604-73E7-4B22-B9C2-59E8C220E714}" type="pres">
      <dgm:prSet presAssocID="{B800C6A4-878B-4CFD-B38B-427BBAFB7959}" presName="parentLin" presStyleCnt="0"/>
      <dgm:spPr/>
    </dgm:pt>
    <dgm:pt modelId="{09820C44-50D3-42DB-9B29-0373472F5F9A}" type="pres">
      <dgm:prSet presAssocID="{B800C6A4-878B-4CFD-B38B-427BBAFB7959}" presName="parentLeftMargin" presStyleLbl="node1" presStyleIdx="1" presStyleCnt="4"/>
      <dgm:spPr/>
      <dgm:t>
        <a:bodyPr/>
        <a:lstStyle/>
        <a:p>
          <a:endParaRPr lang="ru-RU"/>
        </a:p>
      </dgm:t>
    </dgm:pt>
    <dgm:pt modelId="{30A83B1F-B625-4B3F-8C44-FD66C565CA19}" type="pres">
      <dgm:prSet presAssocID="{B800C6A4-878B-4CFD-B38B-427BBAFB7959}" presName="parentText" presStyleLbl="node1" presStyleIdx="2" presStyleCnt="4" custScaleX="109000" custScaleY="160631" custLinFactNeighborX="3993" custLinFactNeighborY="-286">
        <dgm:presLayoutVars>
          <dgm:chMax val="0"/>
          <dgm:bulletEnabled val="1"/>
        </dgm:presLayoutVars>
      </dgm:prSet>
      <dgm:spPr/>
      <dgm:t>
        <a:bodyPr/>
        <a:lstStyle/>
        <a:p>
          <a:endParaRPr lang="ru-RU"/>
        </a:p>
      </dgm:t>
    </dgm:pt>
    <dgm:pt modelId="{F1146CAD-102F-47EE-ABE9-5FEC296C1D89}" type="pres">
      <dgm:prSet presAssocID="{B800C6A4-878B-4CFD-B38B-427BBAFB7959}" presName="negativeSpace" presStyleCnt="0"/>
      <dgm:spPr/>
    </dgm:pt>
    <dgm:pt modelId="{C1AF3B21-B68E-4E72-A97A-6E980A871548}" type="pres">
      <dgm:prSet presAssocID="{B800C6A4-878B-4CFD-B38B-427BBAFB7959}" presName="childText" presStyleLbl="conFgAcc1" presStyleIdx="2" presStyleCnt="4">
        <dgm:presLayoutVars>
          <dgm:bulletEnabled val="1"/>
        </dgm:presLayoutVars>
      </dgm:prSet>
      <dgm: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a:p>
      </dgm:t>
    </dgm:pt>
    <dgm:pt modelId="{5F71A32B-AD4D-4C48-9342-887D141FB863}" type="pres">
      <dgm:prSet presAssocID="{BCDEEB0E-6277-44F0-B4DA-3F023842F54D}" presName="spaceBetweenRectangles" presStyleCnt="0"/>
      <dgm:spPr/>
    </dgm:pt>
    <dgm:pt modelId="{4313736E-D3A5-4AE6-9C2A-BFC422D66833}" type="pres">
      <dgm:prSet presAssocID="{B28F4D68-DA67-4341-866E-8011A9BDF37E}" presName="parentLin" presStyleCnt="0"/>
      <dgm:spPr/>
    </dgm:pt>
    <dgm:pt modelId="{FE6BE908-092E-4B05-8A61-152A82B76C50}" type="pres">
      <dgm:prSet presAssocID="{B28F4D68-DA67-4341-866E-8011A9BDF37E}" presName="parentLeftMargin" presStyleLbl="node1" presStyleIdx="2" presStyleCnt="4"/>
      <dgm:spPr/>
      <dgm:t>
        <a:bodyPr/>
        <a:lstStyle/>
        <a:p>
          <a:endParaRPr lang="ru-RU"/>
        </a:p>
      </dgm:t>
    </dgm:pt>
    <dgm:pt modelId="{6FE04C2C-D91A-436A-B8C8-689DB4F02728}" type="pres">
      <dgm:prSet presAssocID="{B28F4D68-DA67-4341-866E-8011A9BDF37E}" presName="parentText" presStyleLbl="node1" presStyleIdx="3" presStyleCnt="4" custScaleX="109570" custScaleY="168947" custLinFactNeighborX="2263" custLinFactNeighborY="2048">
        <dgm:presLayoutVars>
          <dgm:chMax val="0"/>
          <dgm:bulletEnabled val="1"/>
        </dgm:presLayoutVars>
      </dgm:prSet>
      <dgm:spPr/>
      <dgm:t>
        <a:bodyPr/>
        <a:lstStyle/>
        <a:p>
          <a:endParaRPr lang="ru-RU"/>
        </a:p>
      </dgm:t>
    </dgm:pt>
    <dgm:pt modelId="{57E67C97-E007-429A-B998-B1AC41BB630E}" type="pres">
      <dgm:prSet presAssocID="{B28F4D68-DA67-4341-866E-8011A9BDF37E}" presName="negativeSpace" presStyleCnt="0"/>
      <dgm:spPr/>
    </dgm:pt>
    <dgm:pt modelId="{BD455F90-36CE-4FD2-A988-9E9AFAC4322C}" type="pres">
      <dgm:prSet presAssocID="{B28F4D68-DA67-4341-866E-8011A9BDF37E}" presName="childText" presStyleLbl="conFgAcc1" presStyleIdx="3" presStyleCnt="4" custScaleY="113994">
        <dgm:presLayoutVars>
          <dgm:bulletEnabled val="1"/>
        </dgm:presLayoutVars>
      </dgm:prSet>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a:p>
      </dgm:t>
    </dgm:pt>
  </dgm:ptLst>
  <dgm:cxnLst>
    <dgm:cxn modelId="{C3127EA3-872D-4FC9-B901-DAB8B7640E13}" type="presOf" srcId="{9E66D168-251C-48FE-AFD1-A0424DA891DD}" destId="{69270A44-B8C3-439E-AC9A-469BF8A9EBB3}" srcOrd="1" destOrd="0" presId="urn:microsoft.com/office/officeart/2005/8/layout/list1"/>
    <dgm:cxn modelId="{3FA7F9FF-DE50-49B4-B392-ADBD7E0C19B2}" type="presOf" srcId="{B800C6A4-878B-4CFD-B38B-427BBAFB7959}" destId="{30A83B1F-B625-4B3F-8C44-FD66C565CA19}" srcOrd="1" destOrd="0" presId="urn:microsoft.com/office/officeart/2005/8/layout/list1"/>
    <dgm:cxn modelId="{3387FB00-6801-467F-93F7-0634A35CF241}" type="presOf" srcId="{B28F4D68-DA67-4341-866E-8011A9BDF37E}" destId="{6FE04C2C-D91A-436A-B8C8-689DB4F02728}" srcOrd="1" destOrd="0" presId="urn:microsoft.com/office/officeart/2005/8/layout/list1"/>
    <dgm:cxn modelId="{1DD14992-4B11-47E8-86CA-DA960B1B7D12}" srcId="{A0BB2913-CA6F-4072-AA3C-5B6D6194AAAF}" destId="{8D8EA933-6B3A-4385-94FA-A6EBBFA613DF}" srcOrd="0" destOrd="0" parTransId="{80703BDD-8B7C-4D5D-AF8C-BA88A62EE705}" sibTransId="{2FA68D1A-38A1-4101-9292-522307698D06}"/>
    <dgm:cxn modelId="{C13E1BD8-31B4-4F00-8BB9-0AB5899BDA4F}" srcId="{A0BB2913-CA6F-4072-AA3C-5B6D6194AAAF}" destId="{B800C6A4-878B-4CFD-B38B-427BBAFB7959}" srcOrd="2" destOrd="0" parTransId="{7C7D2027-69DD-4174-822A-56F90FBD84ED}" sibTransId="{BCDEEB0E-6277-44F0-B4DA-3F023842F54D}"/>
    <dgm:cxn modelId="{423F072B-824E-44AF-839D-347DA99E1FA7}" srcId="{A0BB2913-CA6F-4072-AA3C-5B6D6194AAAF}" destId="{B28F4D68-DA67-4341-866E-8011A9BDF37E}" srcOrd="3" destOrd="0" parTransId="{7CE99199-C0AD-4E12-9141-002D140C386E}" sibTransId="{197EBD0D-BF23-41C4-A563-B49AC5CCE31E}"/>
    <dgm:cxn modelId="{4606CF32-C229-4329-90DB-C0719301E4E9}" type="presOf" srcId="{B800C6A4-878B-4CFD-B38B-427BBAFB7959}" destId="{09820C44-50D3-42DB-9B29-0373472F5F9A}" srcOrd="0" destOrd="0" presId="urn:microsoft.com/office/officeart/2005/8/layout/list1"/>
    <dgm:cxn modelId="{A67DF190-4FAD-4649-AB11-EB92D5521B7F}" type="presOf" srcId="{B28F4D68-DA67-4341-866E-8011A9BDF37E}" destId="{FE6BE908-092E-4B05-8A61-152A82B76C50}" srcOrd="0" destOrd="0" presId="urn:microsoft.com/office/officeart/2005/8/layout/list1"/>
    <dgm:cxn modelId="{F5E69296-848D-4519-A39A-3E594B9A0868}" type="presOf" srcId="{9E66D168-251C-48FE-AFD1-A0424DA891DD}" destId="{BAA5D8CC-099E-4CCE-9547-D73F7A2544C3}" srcOrd="0" destOrd="0" presId="urn:microsoft.com/office/officeart/2005/8/layout/list1"/>
    <dgm:cxn modelId="{FD5B7575-CFA3-4638-A1FA-A2C8BAE2390D}" srcId="{A0BB2913-CA6F-4072-AA3C-5B6D6194AAAF}" destId="{9E66D168-251C-48FE-AFD1-A0424DA891DD}" srcOrd="1" destOrd="0" parTransId="{EA115151-2505-4F90-B498-5F67C59A1059}" sibTransId="{C8085255-9B6D-457D-B1F1-214F23B0C93E}"/>
    <dgm:cxn modelId="{7BD82750-2D2A-44A5-BBFA-B48C4D8BADC8}" type="presOf" srcId="{8D8EA933-6B3A-4385-94FA-A6EBBFA613DF}" destId="{59853DA6-68C7-49EC-9064-35F6588E665B}" srcOrd="0" destOrd="0" presId="urn:microsoft.com/office/officeart/2005/8/layout/list1"/>
    <dgm:cxn modelId="{461E5D31-329F-47C9-9BE3-CAA5442997EA}" type="presOf" srcId="{8D8EA933-6B3A-4385-94FA-A6EBBFA613DF}" destId="{8A8EE792-7C33-4CFE-B1E5-F498E7CCC92C}" srcOrd="1" destOrd="0" presId="urn:microsoft.com/office/officeart/2005/8/layout/list1"/>
    <dgm:cxn modelId="{2F6174A2-A325-42F2-8ED9-B06653CD1BCE}" type="presOf" srcId="{A0BB2913-CA6F-4072-AA3C-5B6D6194AAAF}" destId="{8F314375-4C1F-4675-8236-F1DB0CDD0E89}" srcOrd="0" destOrd="0" presId="urn:microsoft.com/office/officeart/2005/8/layout/list1"/>
    <dgm:cxn modelId="{90299E2E-5526-4235-BB42-6963466A8DEB}" type="presParOf" srcId="{8F314375-4C1F-4675-8236-F1DB0CDD0E89}" destId="{FD99251A-00AC-40BC-8E67-18C9C5D435FD}" srcOrd="0" destOrd="0" presId="urn:microsoft.com/office/officeart/2005/8/layout/list1"/>
    <dgm:cxn modelId="{38870D70-BDD6-49C4-A42A-8C2AC7415DC1}" type="presParOf" srcId="{FD99251A-00AC-40BC-8E67-18C9C5D435FD}" destId="{59853DA6-68C7-49EC-9064-35F6588E665B}" srcOrd="0" destOrd="0" presId="urn:microsoft.com/office/officeart/2005/8/layout/list1"/>
    <dgm:cxn modelId="{C757A13D-AD3D-469A-9B97-F6FFB2F5B6B9}" type="presParOf" srcId="{FD99251A-00AC-40BC-8E67-18C9C5D435FD}" destId="{8A8EE792-7C33-4CFE-B1E5-F498E7CCC92C}" srcOrd="1" destOrd="0" presId="urn:microsoft.com/office/officeart/2005/8/layout/list1"/>
    <dgm:cxn modelId="{27A7D7E4-952E-4568-88A5-C676E212EF2B}" type="presParOf" srcId="{8F314375-4C1F-4675-8236-F1DB0CDD0E89}" destId="{2610E216-EB37-411E-9D5F-035643278D0B}" srcOrd="1" destOrd="0" presId="urn:microsoft.com/office/officeart/2005/8/layout/list1"/>
    <dgm:cxn modelId="{B4DA79A8-97A2-435F-B9DC-C76FC191951F}" type="presParOf" srcId="{8F314375-4C1F-4675-8236-F1DB0CDD0E89}" destId="{1E86A867-82C4-4762-B94C-54EEFA2E046C}" srcOrd="2" destOrd="0" presId="urn:microsoft.com/office/officeart/2005/8/layout/list1"/>
    <dgm:cxn modelId="{81CBCD3F-EA2C-4E65-AC0F-B06CE61401FE}" type="presParOf" srcId="{8F314375-4C1F-4675-8236-F1DB0CDD0E89}" destId="{4D306970-1604-4A8B-B575-CDB93BCB49CF}" srcOrd="3" destOrd="0" presId="urn:microsoft.com/office/officeart/2005/8/layout/list1"/>
    <dgm:cxn modelId="{32BCFB86-DE9D-48D3-925C-9A15C846AF6D}" type="presParOf" srcId="{8F314375-4C1F-4675-8236-F1DB0CDD0E89}" destId="{65296B7E-D1E9-4216-9F5E-D69FB12E75E8}" srcOrd="4" destOrd="0" presId="urn:microsoft.com/office/officeart/2005/8/layout/list1"/>
    <dgm:cxn modelId="{DCC535FC-61AD-4125-90C0-BC2F280B3E0B}" type="presParOf" srcId="{65296B7E-D1E9-4216-9F5E-D69FB12E75E8}" destId="{BAA5D8CC-099E-4CCE-9547-D73F7A2544C3}" srcOrd="0" destOrd="0" presId="urn:microsoft.com/office/officeart/2005/8/layout/list1"/>
    <dgm:cxn modelId="{D976C629-4D4E-40AD-A1DB-ADA4E521B816}" type="presParOf" srcId="{65296B7E-D1E9-4216-9F5E-D69FB12E75E8}" destId="{69270A44-B8C3-439E-AC9A-469BF8A9EBB3}" srcOrd="1" destOrd="0" presId="urn:microsoft.com/office/officeart/2005/8/layout/list1"/>
    <dgm:cxn modelId="{79D9262B-F6FD-41A0-A498-1A41FD1E1071}" type="presParOf" srcId="{8F314375-4C1F-4675-8236-F1DB0CDD0E89}" destId="{985C42AC-2D17-4A18-9F33-1B1D66BD4B01}" srcOrd="5" destOrd="0" presId="urn:microsoft.com/office/officeart/2005/8/layout/list1"/>
    <dgm:cxn modelId="{90D307B9-FD48-44C7-80C2-806628FC1ADD}" type="presParOf" srcId="{8F314375-4C1F-4675-8236-F1DB0CDD0E89}" destId="{9FF3EAFE-19AF-4EB4-A8AB-D13672BAF364}" srcOrd="6" destOrd="0" presId="urn:microsoft.com/office/officeart/2005/8/layout/list1"/>
    <dgm:cxn modelId="{0A17D566-3CC6-4AFB-BA34-C97EFABF479A}" type="presParOf" srcId="{8F314375-4C1F-4675-8236-F1DB0CDD0E89}" destId="{AC325CAA-C77E-456A-83F1-4E61EE8AB9E9}" srcOrd="7" destOrd="0" presId="urn:microsoft.com/office/officeart/2005/8/layout/list1"/>
    <dgm:cxn modelId="{F017BB4B-C7B4-4EA0-B607-F6B26D561325}" type="presParOf" srcId="{8F314375-4C1F-4675-8236-F1DB0CDD0E89}" destId="{11143604-73E7-4B22-B9C2-59E8C220E714}" srcOrd="8" destOrd="0" presId="urn:microsoft.com/office/officeart/2005/8/layout/list1"/>
    <dgm:cxn modelId="{6481DAC3-9F8C-402D-A054-0EEB97CE5ABE}" type="presParOf" srcId="{11143604-73E7-4B22-B9C2-59E8C220E714}" destId="{09820C44-50D3-42DB-9B29-0373472F5F9A}" srcOrd="0" destOrd="0" presId="urn:microsoft.com/office/officeart/2005/8/layout/list1"/>
    <dgm:cxn modelId="{3151C920-22BE-4E59-8828-963E392A0181}" type="presParOf" srcId="{11143604-73E7-4B22-B9C2-59E8C220E714}" destId="{30A83B1F-B625-4B3F-8C44-FD66C565CA19}" srcOrd="1" destOrd="0" presId="urn:microsoft.com/office/officeart/2005/8/layout/list1"/>
    <dgm:cxn modelId="{F5F1F984-7A81-452A-9DEE-66842A4E05CE}" type="presParOf" srcId="{8F314375-4C1F-4675-8236-F1DB0CDD0E89}" destId="{F1146CAD-102F-47EE-ABE9-5FEC296C1D89}" srcOrd="9" destOrd="0" presId="urn:microsoft.com/office/officeart/2005/8/layout/list1"/>
    <dgm:cxn modelId="{CBA815AC-AA76-4577-A615-66158E6CBCFB}" type="presParOf" srcId="{8F314375-4C1F-4675-8236-F1DB0CDD0E89}" destId="{C1AF3B21-B68E-4E72-A97A-6E980A871548}" srcOrd="10" destOrd="0" presId="urn:microsoft.com/office/officeart/2005/8/layout/list1"/>
    <dgm:cxn modelId="{612B317A-3D0D-4584-BAB6-C37F67049E29}" type="presParOf" srcId="{8F314375-4C1F-4675-8236-F1DB0CDD0E89}" destId="{5F71A32B-AD4D-4C48-9342-887D141FB863}" srcOrd="11" destOrd="0" presId="urn:microsoft.com/office/officeart/2005/8/layout/list1"/>
    <dgm:cxn modelId="{9955A7DC-EFE6-463F-BA69-6BF61C9E6FDE}" type="presParOf" srcId="{8F314375-4C1F-4675-8236-F1DB0CDD0E89}" destId="{4313736E-D3A5-4AE6-9C2A-BFC422D66833}" srcOrd="12" destOrd="0" presId="urn:microsoft.com/office/officeart/2005/8/layout/list1"/>
    <dgm:cxn modelId="{7C511837-E015-4D83-A73D-57E93865E53E}" type="presParOf" srcId="{4313736E-D3A5-4AE6-9C2A-BFC422D66833}" destId="{FE6BE908-092E-4B05-8A61-152A82B76C50}" srcOrd="0" destOrd="0" presId="urn:microsoft.com/office/officeart/2005/8/layout/list1"/>
    <dgm:cxn modelId="{A83F81BE-0391-4F21-AE7E-DF6C6AD856DD}" type="presParOf" srcId="{4313736E-D3A5-4AE6-9C2A-BFC422D66833}" destId="{6FE04C2C-D91A-436A-B8C8-689DB4F02728}" srcOrd="1" destOrd="0" presId="urn:microsoft.com/office/officeart/2005/8/layout/list1"/>
    <dgm:cxn modelId="{8FDCF8C8-655D-46A3-9F52-D3962BDA505C}" type="presParOf" srcId="{8F314375-4C1F-4675-8236-F1DB0CDD0E89}" destId="{57E67C97-E007-429A-B998-B1AC41BB630E}" srcOrd="13" destOrd="0" presId="urn:microsoft.com/office/officeart/2005/8/layout/list1"/>
    <dgm:cxn modelId="{6E20100D-2B3B-4310-A77D-7BEEDD60EE5C}" type="presParOf" srcId="{8F314375-4C1F-4675-8236-F1DB0CDD0E89}" destId="{BD455F90-36CE-4FD2-A988-9E9AFAC4322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72AE16-76A9-446B-955C-03F6DD1F6D00}" type="doc">
      <dgm:prSet loTypeId="urn:microsoft.com/office/officeart/2005/8/layout/vList5" loCatId="list" qsTypeId="urn:microsoft.com/office/officeart/2005/8/quickstyle/3d2" qsCatId="3D" csTypeId="urn:microsoft.com/office/officeart/2005/8/colors/accent2_2" csCatId="accent2" phldr="1"/>
      <dgm:spPr/>
      <dgm:t>
        <a:bodyPr/>
        <a:lstStyle/>
        <a:p>
          <a:endParaRPr lang="ru-RU"/>
        </a:p>
      </dgm:t>
    </dgm:pt>
    <dgm:pt modelId="{27BC2FF6-C5A0-476B-9C88-175F315B7E68}">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400" b="1" dirty="0" smtClean="0"/>
            <a:t>Часть страховой премии по договору оплачивает государство</a:t>
          </a:r>
          <a:endParaRPr lang="ru-RU" sz="2400" dirty="0"/>
        </a:p>
      </dgm:t>
    </dgm:pt>
    <dgm:pt modelId="{2A8A0E4C-0A56-4E1C-AF3A-D5169A6CC48F}" type="parTrans" cxnId="{55C80E34-59C3-4553-90C0-E3E8A7F62B19}">
      <dgm:prSet/>
      <dgm:spPr/>
      <dgm:t>
        <a:bodyPr/>
        <a:lstStyle/>
        <a:p>
          <a:endParaRPr lang="ru-RU" sz="4800"/>
        </a:p>
      </dgm:t>
    </dgm:pt>
    <dgm:pt modelId="{8ECB0CD6-0F7B-48C8-87A8-9F72614237CD}" type="sibTrans" cxnId="{55C80E34-59C3-4553-90C0-E3E8A7F62B19}">
      <dgm:prSet/>
      <dgm:spPr/>
      <dgm:t>
        <a:bodyPr/>
        <a:lstStyle/>
        <a:p>
          <a:endParaRPr lang="ru-RU" sz="4800"/>
        </a:p>
      </dgm:t>
    </dgm:pt>
    <dgm:pt modelId="{D48503B7-F775-4796-8005-2C738AF265BD}">
      <dgm:prSet custT="1">
        <dgm:style>
          <a:lnRef idx="0">
            <a:schemeClr val="accent3"/>
          </a:lnRef>
          <a:fillRef idx="3">
            <a:schemeClr val="accent3"/>
          </a:fillRef>
          <a:effectRef idx="3">
            <a:schemeClr val="accent3"/>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200" b="1" dirty="0" smtClean="0">
              <a:solidFill>
                <a:schemeClr val="tx1"/>
              </a:solidFill>
            </a:rPr>
            <a:t>Договор считается вступившим в силу после оплаты страхователем 50% начисленной по договору страховой премии.</a:t>
          </a:r>
          <a:endParaRPr lang="ru-RU" sz="2200" dirty="0">
            <a:solidFill>
              <a:schemeClr val="tx1"/>
            </a:solidFill>
          </a:endParaRPr>
        </a:p>
      </dgm:t>
    </dgm:pt>
    <dgm:pt modelId="{C167DCCF-A191-4714-9761-C6A8F8FB6310}" type="parTrans" cxnId="{C75A789C-0C5D-48BE-9A16-BD39C6904711}">
      <dgm:prSet/>
      <dgm:spPr/>
      <dgm:t>
        <a:bodyPr/>
        <a:lstStyle/>
        <a:p>
          <a:endParaRPr lang="ru-RU" sz="4800"/>
        </a:p>
      </dgm:t>
    </dgm:pt>
    <dgm:pt modelId="{A373BD3C-97D2-49C1-A352-D129DA9193AD}" type="sibTrans" cxnId="{C75A789C-0C5D-48BE-9A16-BD39C6904711}">
      <dgm:prSet/>
      <dgm:spPr/>
      <dgm:t>
        <a:bodyPr/>
        <a:lstStyle/>
        <a:p>
          <a:endParaRPr lang="ru-RU" sz="4800"/>
        </a:p>
      </dgm:t>
    </dgm:pt>
    <dgm:pt modelId="{8C4B0D96-C65D-462B-8703-8428F5C2C40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400" b="1" dirty="0" smtClean="0"/>
            <a:t>Страховая сумма должна быть не менее 80% от страховой стоимости.</a:t>
          </a:r>
          <a:endParaRPr lang="ru-RU" sz="2400" dirty="0"/>
        </a:p>
      </dgm:t>
    </dgm:pt>
    <dgm:pt modelId="{1EC7120F-28F8-4A56-BCC6-F1881C851F2D}" type="parTrans" cxnId="{4F5A6471-3BA9-45C7-A60D-54FB4CA5164C}">
      <dgm:prSet/>
      <dgm:spPr/>
      <dgm:t>
        <a:bodyPr/>
        <a:lstStyle/>
        <a:p>
          <a:endParaRPr lang="ru-RU" sz="4800"/>
        </a:p>
      </dgm:t>
    </dgm:pt>
    <dgm:pt modelId="{95BD7AD6-EB95-4391-8C94-B327F86DD02E}" type="sibTrans" cxnId="{4F5A6471-3BA9-45C7-A60D-54FB4CA5164C}">
      <dgm:prSet/>
      <dgm:spPr/>
      <dgm:t>
        <a:bodyPr/>
        <a:lstStyle/>
        <a:p>
          <a:endParaRPr lang="ru-RU" sz="4800"/>
        </a:p>
      </dgm:t>
    </dgm:pt>
    <dgm:pt modelId="{43701E32-08D4-41DF-B6EA-89E5908E5D85}">
      <dgm:prSet custT="1">
        <dgm:style>
          <a:lnRef idx="0">
            <a:schemeClr val="accent3"/>
          </a:lnRef>
          <a:fillRef idx="3">
            <a:schemeClr val="accent3"/>
          </a:fillRef>
          <a:effectRef idx="3">
            <a:schemeClr val="accent3"/>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400" b="1" dirty="0" smtClean="0">
              <a:solidFill>
                <a:schemeClr val="tx1"/>
              </a:solidFill>
            </a:rPr>
            <a:t>Франшиза безусловная, она не может быть больше 30% от страховой суммы </a:t>
          </a:r>
          <a:endParaRPr lang="ru-RU" sz="2400" dirty="0">
            <a:solidFill>
              <a:schemeClr val="tx1"/>
            </a:solidFill>
          </a:endParaRPr>
        </a:p>
      </dgm:t>
    </dgm:pt>
    <dgm:pt modelId="{80279E07-708A-4C0A-9AA9-258B849A88A9}" type="parTrans" cxnId="{2D83561A-09EA-417A-AD84-195A695E493E}">
      <dgm:prSet/>
      <dgm:spPr/>
      <dgm:t>
        <a:bodyPr/>
        <a:lstStyle/>
        <a:p>
          <a:endParaRPr lang="ru-RU" sz="4800"/>
        </a:p>
      </dgm:t>
    </dgm:pt>
    <dgm:pt modelId="{1231B9AF-C32B-4FC7-A567-DA032FEE5A82}" type="sibTrans" cxnId="{2D83561A-09EA-417A-AD84-195A695E493E}">
      <dgm:prSet/>
      <dgm:spPr/>
      <dgm:t>
        <a:bodyPr/>
        <a:lstStyle/>
        <a:p>
          <a:endParaRPr lang="ru-RU" sz="4800"/>
        </a:p>
      </dgm:t>
    </dgm:pt>
    <dgm:pt modelId="{62EBF524-295A-403A-A56D-CE04A93FAFAA}">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400" b="1" dirty="0" smtClean="0"/>
            <a:t>Создание компенсационного фонда</a:t>
          </a:r>
          <a:endParaRPr lang="ru-RU" sz="2400" dirty="0"/>
        </a:p>
      </dgm:t>
    </dgm:pt>
    <dgm:pt modelId="{2764F86F-1702-44AE-AE4D-EB467DCB6A6A}" type="parTrans" cxnId="{19613B08-A89D-4A12-A779-48C7458587D1}">
      <dgm:prSet/>
      <dgm:spPr/>
      <dgm:t>
        <a:bodyPr/>
        <a:lstStyle/>
        <a:p>
          <a:endParaRPr lang="ru-RU" sz="4800"/>
        </a:p>
      </dgm:t>
    </dgm:pt>
    <dgm:pt modelId="{46766A44-10B3-4B4D-AEAB-9DDC641D115D}" type="sibTrans" cxnId="{19613B08-A89D-4A12-A779-48C7458587D1}">
      <dgm:prSet/>
      <dgm:spPr/>
      <dgm:t>
        <a:bodyPr/>
        <a:lstStyle/>
        <a:p>
          <a:endParaRPr lang="ru-RU" sz="4800"/>
        </a:p>
      </dgm:t>
    </dgm:pt>
    <dgm:pt modelId="{766A4E03-3DCE-46FC-BD7A-E2CFED67DD41}">
      <dgm:prSet custT="1">
        <dgm:style>
          <a:lnRef idx="0">
            <a:schemeClr val="accent3"/>
          </a:lnRef>
          <a:fillRef idx="3">
            <a:schemeClr val="accent3"/>
          </a:fillRef>
          <a:effectRef idx="3">
            <a:schemeClr val="accent3"/>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2400" b="1" dirty="0" smtClean="0">
              <a:solidFill>
                <a:schemeClr val="tx1"/>
              </a:solidFill>
            </a:rPr>
            <a:t>Защита только от катастрофических рисков  </a:t>
          </a:r>
          <a:endParaRPr lang="ru-RU" sz="2400" dirty="0">
            <a:solidFill>
              <a:schemeClr val="tx1"/>
            </a:solidFill>
          </a:endParaRPr>
        </a:p>
      </dgm:t>
    </dgm:pt>
    <dgm:pt modelId="{E0B79C03-0A26-4E02-AC76-98CC0854FA70}" type="parTrans" cxnId="{D98A3C38-D441-4C58-B71F-666C9153B65D}">
      <dgm:prSet/>
      <dgm:spPr/>
      <dgm:t>
        <a:bodyPr/>
        <a:lstStyle/>
        <a:p>
          <a:endParaRPr lang="ru-RU" sz="4800"/>
        </a:p>
      </dgm:t>
    </dgm:pt>
    <dgm:pt modelId="{FC37D673-7C39-42B8-B75C-6925B3B4170B}" type="sibTrans" cxnId="{D98A3C38-D441-4C58-B71F-666C9153B65D}">
      <dgm:prSet/>
      <dgm:spPr/>
      <dgm:t>
        <a:bodyPr/>
        <a:lstStyle/>
        <a:p>
          <a:endParaRPr lang="ru-RU" sz="4800"/>
        </a:p>
      </dgm:t>
    </dgm:pt>
    <dgm:pt modelId="{F0DCDBF6-A550-4F0C-BA64-F1C9DBB217BD}" type="pres">
      <dgm:prSet presAssocID="{7672AE16-76A9-446B-955C-03F6DD1F6D00}" presName="Name0" presStyleCnt="0">
        <dgm:presLayoutVars>
          <dgm:dir/>
          <dgm:animLvl val="lvl"/>
          <dgm:resizeHandles val="exact"/>
        </dgm:presLayoutVars>
      </dgm:prSet>
      <dgm:spPr/>
      <dgm:t>
        <a:bodyPr/>
        <a:lstStyle/>
        <a:p>
          <a:endParaRPr lang="ru-RU"/>
        </a:p>
      </dgm:t>
    </dgm:pt>
    <dgm:pt modelId="{BFFCE296-F024-475E-B784-BC873DFDF8C2}" type="pres">
      <dgm:prSet presAssocID="{27BC2FF6-C5A0-476B-9C88-175F315B7E68}" presName="linNode" presStyleCnt="0"/>
      <dgm:spPr/>
    </dgm:pt>
    <dgm:pt modelId="{A19B723D-B9EB-4697-B2DE-29417008D612}" type="pres">
      <dgm:prSet presAssocID="{27BC2FF6-C5A0-476B-9C88-175F315B7E68}" presName="parentText" presStyleLbl="node1" presStyleIdx="0" presStyleCnt="6" custScaleX="248146" custLinFactNeighborX="-15938" custLinFactNeighborY="-172">
        <dgm:presLayoutVars>
          <dgm:chMax val="1"/>
          <dgm:bulletEnabled val="1"/>
        </dgm:presLayoutVars>
      </dgm:prSet>
      <dgm:spPr/>
      <dgm:t>
        <a:bodyPr/>
        <a:lstStyle/>
        <a:p>
          <a:endParaRPr lang="ru-RU"/>
        </a:p>
      </dgm:t>
    </dgm:pt>
    <dgm:pt modelId="{0CF807FF-E5E0-43DE-B627-3371C80DFC95}" type="pres">
      <dgm:prSet presAssocID="{8ECB0CD6-0F7B-48C8-87A8-9F72614237CD}" presName="sp" presStyleCnt="0"/>
      <dgm:spPr/>
    </dgm:pt>
    <dgm:pt modelId="{6A288FE8-78ED-4CA6-B47F-E2EADCCBF68A}" type="pres">
      <dgm:prSet presAssocID="{D48503B7-F775-4796-8005-2C738AF265BD}" presName="linNode" presStyleCnt="0"/>
      <dgm:spPr/>
    </dgm:pt>
    <dgm:pt modelId="{0C2146C2-3E1A-4F83-9E85-E87F13694B2D}" type="pres">
      <dgm:prSet presAssocID="{D48503B7-F775-4796-8005-2C738AF265BD}" presName="parentText" presStyleLbl="node1" presStyleIdx="1" presStyleCnt="6" custScaleX="248146" custLinFactNeighborX="14816" custLinFactNeighborY="-948">
        <dgm:presLayoutVars>
          <dgm:chMax val="1"/>
          <dgm:bulletEnabled val="1"/>
        </dgm:presLayoutVars>
      </dgm:prSet>
      <dgm:spPr/>
      <dgm:t>
        <a:bodyPr/>
        <a:lstStyle/>
        <a:p>
          <a:endParaRPr lang="ru-RU"/>
        </a:p>
      </dgm:t>
    </dgm:pt>
    <dgm:pt modelId="{5D0145E4-184C-4EA6-9FA0-E2598D45F27D}" type="pres">
      <dgm:prSet presAssocID="{A373BD3C-97D2-49C1-A352-D129DA9193AD}" presName="sp" presStyleCnt="0"/>
      <dgm:spPr/>
    </dgm:pt>
    <dgm:pt modelId="{29CED50D-B150-4284-914A-601295F06172}" type="pres">
      <dgm:prSet presAssocID="{8C4B0D96-C65D-462B-8703-8428F5C2C401}" presName="linNode" presStyleCnt="0"/>
      <dgm:spPr/>
    </dgm:pt>
    <dgm:pt modelId="{B79BFD21-005A-45DA-A844-3AD8A3C4DD29}" type="pres">
      <dgm:prSet presAssocID="{8C4B0D96-C65D-462B-8703-8428F5C2C401}" presName="parentText" presStyleLbl="node1" presStyleIdx="2" presStyleCnt="6" custScaleX="248146" custLinFactNeighborX="-14816" custLinFactNeighborY="2500">
        <dgm:presLayoutVars>
          <dgm:chMax val="1"/>
          <dgm:bulletEnabled val="1"/>
        </dgm:presLayoutVars>
      </dgm:prSet>
      <dgm:spPr/>
      <dgm:t>
        <a:bodyPr/>
        <a:lstStyle/>
        <a:p>
          <a:endParaRPr lang="ru-RU"/>
        </a:p>
      </dgm:t>
    </dgm:pt>
    <dgm:pt modelId="{8B8322FD-034C-4B13-B777-3BD5FFB8AB72}" type="pres">
      <dgm:prSet presAssocID="{95BD7AD6-EB95-4391-8C94-B327F86DD02E}" presName="sp" presStyleCnt="0"/>
      <dgm:spPr/>
    </dgm:pt>
    <dgm:pt modelId="{0946E5F2-0242-433B-8393-2D8FCC77BB03}" type="pres">
      <dgm:prSet presAssocID="{43701E32-08D4-41DF-B6EA-89E5908E5D85}" presName="linNode" presStyleCnt="0"/>
      <dgm:spPr/>
    </dgm:pt>
    <dgm:pt modelId="{8C6C9B63-E462-4393-AC85-CCDB408AA4A1}" type="pres">
      <dgm:prSet presAssocID="{43701E32-08D4-41DF-B6EA-89E5908E5D85}" presName="parentText" presStyleLbl="node1" presStyleIdx="3" presStyleCnt="6" custScaleX="248146" custLinFactNeighborX="14816" custLinFactNeighborY="-2500">
        <dgm:presLayoutVars>
          <dgm:chMax val="1"/>
          <dgm:bulletEnabled val="1"/>
        </dgm:presLayoutVars>
      </dgm:prSet>
      <dgm:spPr/>
      <dgm:t>
        <a:bodyPr/>
        <a:lstStyle/>
        <a:p>
          <a:endParaRPr lang="ru-RU"/>
        </a:p>
      </dgm:t>
    </dgm:pt>
    <dgm:pt modelId="{CCC444D2-E471-472C-8BE4-669C14041D61}" type="pres">
      <dgm:prSet presAssocID="{1231B9AF-C32B-4FC7-A567-DA032FEE5A82}" presName="sp" presStyleCnt="0"/>
      <dgm:spPr/>
    </dgm:pt>
    <dgm:pt modelId="{21C45841-64F6-4D9E-A1A1-F1FAD94D342E}" type="pres">
      <dgm:prSet presAssocID="{62EBF524-295A-403A-A56D-CE04A93FAFAA}" presName="linNode" presStyleCnt="0"/>
      <dgm:spPr/>
    </dgm:pt>
    <dgm:pt modelId="{4F2F47FF-5F8B-4D0A-BF47-3A9A169C23E8}" type="pres">
      <dgm:prSet presAssocID="{62EBF524-295A-403A-A56D-CE04A93FAFAA}" presName="parentText" presStyleLbl="node1" presStyleIdx="4" presStyleCnt="6" custScaleX="248146" custLinFactNeighborX="-15938" custLinFactNeighborY="-3276">
        <dgm:presLayoutVars>
          <dgm:chMax val="1"/>
          <dgm:bulletEnabled val="1"/>
        </dgm:presLayoutVars>
      </dgm:prSet>
      <dgm:spPr/>
      <dgm:t>
        <a:bodyPr/>
        <a:lstStyle/>
        <a:p>
          <a:endParaRPr lang="ru-RU"/>
        </a:p>
      </dgm:t>
    </dgm:pt>
    <dgm:pt modelId="{259B720A-9447-4FF7-AA6E-0C92C41A3976}" type="pres">
      <dgm:prSet presAssocID="{46766A44-10B3-4B4D-AEAB-9DDC641D115D}" presName="sp" presStyleCnt="0"/>
      <dgm:spPr/>
    </dgm:pt>
    <dgm:pt modelId="{549E5183-3945-4FD9-AEE4-5DE84771675A}" type="pres">
      <dgm:prSet presAssocID="{766A4E03-3DCE-46FC-BD7A-E2CFED67DD41}" presName="linNode" presStyleCnt="0"/>
      <dgm:spPr/>
    </dgm:pt>
    <dgm:pt modelId="{DDA1B7C9-1102-41A6-9E2D-129382401F32}" type="pres">
      <dgm:prSet presAssocID="{766A4E03-3DCE-46FC-BD7A-E2CFED67DD41}" presName="parentText" presStyleLbl="node1" presStyleIdx="5" presStyleCnt="6" custScaleX="248146" custLinFactNeighborX="14384" custLinFactNeighborY="-4052">
        <dgm:presLayoutVars>
          <dgm:chMax val="1"/>
          <dgm:bulletEnabled val="1"/>
        </dgm:presLayoutVars>
      </dgm:prSet>
      <dgm:spPr/>
      <dgm:t>
        <a:bodyPr/>
        <a:lstStyle/>
        <a:p>
          <a:endParaRPr lang="ru-RU"/>
        </a:p>
      </dgm:t>
    </dgm:pt>
  </dgm:ptLst>
  <dgm:cxnLst>
    <dgm:cxn modelId="{68DA9077-0C99-4469-8635-047EECC55C82}" type="presOf" srcId="{D48503B7-F775-4796-8005-2C738AF265BD}" destId="{0C2146C2-3E1A-4F83-9E85-E87F13694B2D}" srcOrd="0" destOrd="0" presId="urn:microsoft.com/office/officeart/2005/8/layout/vList5"/>
    <dgm:cxn modelId="{A72B88EC-95D1-467F-9F49-287F24F265C2}" type="presOf" srcId="{43701E32-08D4-41DF-B6EA-89E5908E5D85}" destId="{8C6C9B63-E462-4393-AC85-CCDB408AA4A1}" srcOrd="0" destOrd="0" presId="urn:microsoft.com/office/officeart/2005/8/layout/vList5"/>
    <dgm:cxn modelId="{2CE55658-1DB3-49C5-AEAB-197B0A3670BC}" type="presOf" srcId="{7672AE16-76A9-446B-955C-03F6DD1F6D00}" destId="{F0DCDBF6-A550-4F0C-BA64-F1C9DBB217BD}" srcOrd="0" destOrd="0" presId="urn:microsoft.com/office/officeart/2005/8/layout/vList5"/>
    <dgm:cxn modelId="{171BB162-3514-472D-8D9F-B6BD920B30EB}" type="presOf" srcId="{766A4E03-3DCE-46FC-BD7A-E2CFED67DD41}" destId="{DDA1B7C9-1102-41A6-9E2D-129382401F32}" srcOrd="0" destOrd="0" presId="urn:microsoft.com/office/officeart/2005/8/layout/vList5"/>
    <dgm:cxn modelId="{B37F360D-456B-4F45-B9C6-FBEECD249CAB}" type="presOf" srcId="{27BC2FF6-C5A0-476B-9C88-175F315B7E68}" destId="{A19B723D-B9EB-4697-B2DE-29417008D612}" srcOrd="0" destOrd="0" presId="urn:microsoft.com/office/officeart/2005/8/layout/vList5"/>
    <dgm:cxn modelId="{55C80E34-59C3-4553-90C0-E3E8A7F62B19}" srcId="{7672AE16-76A9-446B-955C-03F6DD1F6D00}" destId="{27BC2FF6-C5A0-476B-9C88-175F315B7E68}" srcOrd="0" destOrd="0" parTransId="{2A8A0E4C-0A56-4E1C-AF3A-D5169A6CC48F}" sibTransId="{8ECB0CD6-0F7B-48C8-87A8-9F72614237CD}"/>
    <dgm:cxn modelId="{C75A789C-0C5D-48BE-9A16-BD39C6904711}" srcId="{7672AE16-76A9-446B-955C-03F6DD1F6D00}" destId="{D48503B7-F775-4796-8005-2C738AF265BD}" srcOrd="1" destOrd="0" parTransId="{C167DCCF-A191-4714-9761-C6A8F8FB6310}" sibTransId="{A373BD3C-97D2-49C1-A352-D129DA9193AD}"/>
    <dgm:cxn modelId="{2D83561A-09EA-417A-AD84-195A695E493E}" srcId="{7672AE16-76A9-446B-955C-03F6DD1F6D00}" destId="{43701E32-08D4-41DF-B6EA-89E5908E5D85}" srcOrd="3" destOrd="0" parTransId="{80279E07-708A-4C0A-9AA9-258B849A88A9}" sibTransId="{1231B9AF-C32B-4FC7-A567-DA032FEE5A82}"/>
    <dgm:cxn modelId="{910D50D8-79EC-45B0-878B-AB31D458501A}" type="presOf" srcId="{62EBF524-295A-403A-A56D-CE04A93FAFAA}" destId="{4F2F47FF-5F8B-4D0A-BF47-3A9A169C23E8}" srcOrd="0" destOrd="0" presId="urn:microsoft.com/office/officeart/2005/8/layout/vList5"/>
    <dgm:cxn modelId="{4F5A6471-3BA9-45C7-A60D-54FB4CA5164C}" srcId="{7672AE16-76A9-446B-955C-03F6DD1F6D00}" destId="{8C4B0D96-C65D-462B-8703-8428F5C2C401}" srcOrd="2" destOrd="0" parTransId="{1EC7120F-28F8-4A56-BCC6-F1881C851F2D}" sibTransId="{95BD7AD6-EB95-4391-8C94-B327F86DD02E}"/>
    <dgm:cxn modelId="{522A7B4B-02C0-4DCE-824A-A18B2E759B96}" type="presOf" srcId="{8C4B0D96-C65D-462B-8703-8428F5C2C401}" destId="{B79BFD21-005A-45DA-A844-3AD8A3C4DD29}" srcOrd="0" destOrd="0" presId="urn:microsoft.com/office/officeart/2005/8/layout/vList5"/>
    <dgm:cxn modelId="{19613B08-A89D-4A12-A779-48C7458587D1}" srcId="{7672AE16-76A9-446B-955C-03F6DD1F6D00}" destId="{62EBF524-295A-403A-A56D-CE04A93FAFAA}" srcOrd="4" destOrd="0" parTransId="{2764F86F-1702-44AE-AE4D-EB467DCB6A6A}" sibTransId="{46766A44-10B3-4B4D-AEAB-9DDC641D115D}"/>
    <dgm:cxn modelId="{D98A3C38-D441-4C58-B71F-666C9153B65D}" srcId="{7672AE16-76A9-446B-955C-03F6DD1F6D00}" destId="{766A4E03-3DCE-46FC-BD7A-E2CFED67DD41}" srcOrd="5" destOrd="0" parTransId="{E0B79C03-0A26-4E02-AC76-98CC0854FA70}" sibTransId="{FC37D673-7C39-42B8-B75C-6925B3B4170B}"/>
    <dgm:cxn modelId="{C91E127B-C173-4CF1-A43A-E8CC854F141F}" type="presParOf" srcId="{F0DCDBF6-A550-4F0C-BA64-F1C9DBB217BD}" destId="{BFFCE296-F024-475E-B784-BC873DFDF8C2}" srcOrd="0" destOrd="0" presId="urn:microsoft.com/office/officeart/2005/8/layout/vList5"/>
    <dgm:cxn modelId="{7A1B58B0-EB6A-4DD0-AC41-2680A84EA097}" type="presParOf" srcId="{BFFCE296-F024-475E-B784-BC873DFDF8C2}" destId="{A19B723D-B9EB-4697-B2DE-29417008D612}" srcOrd="0" destOrd="0" presId="urn:microsoft.com/office/officeart/2005/8/layout/vList5"/>
    <dgm:cxn modelId="{B2677D4C-93BC-4F83-8D99-F859B7B0B20A}" type="presParOf" srcId="{F0DCDBF6-A550-4F0C-BA64-F1C9DBB217BD}" destId="{0CF807FF-E5E0-43DE-B627-3371C80DFC95}" srcOrd="1" destOrd="0" presId="urn:microsoft.com/office/officeart/2005/8/layout/vList5"/>
    <dgm:cxn modelId="{8D5A905F-5FDF-4ADA-AEBF-A7CFADC5F1DE}" type="presParOf" srcId="{F0DCDBF6-A550-4F0C-BA64-F1C9DBB217BD}" destId="{6A288FE8-78ED-4CA6-B47F-E2EADCCBF68A}" srcOrd="2" destOrd="0" presId="urn:microsoft.com/office/officeart/2005/8/layout/vList5"/>
    <dgm:cxn modelId="{1B726F23-8BCB-40CF-A4DC-1DB4DEA35B0E}" type="presParOf" srcId="{6A288FE8-78ED-4CA6-B47F-E2EADCCBF68A}" destId="{0C2146C2-3E1A-4F83-9E85-E87F13694B2D}" srcOrd="0" destOrd="0" presId="urn:microsoft.com/office/officeart/2005/8/layout/vList5"/>
    <dgm:cxn modelId="{6BDDA567-C3D4-497F-8687-977B200C9EBA}" type="presParOf" srcId="{F0DCDBF6-A550-4F0C-BA64-F1C9DBB217BD}" destId="{5D0145E4-184C-4EA6-9FA0-E2598D45F27D}" srcOrd="3" destOrd="0" presId="urn:microsoft.com/office/officeart/2005/8/layout/vList5"/>
    <dgm:cxn modelId="{39C4AE3C-2F9C-46B0-B3A9-6CC35D02F96B}" type="presParOf" srcId="{F0DCDBF6-A550-4F0C-BA64-F1C9DBB217BD}" destId="{29CED50D-B150-4284-914A-601295F06172}" srcOrd="4" destOrd="0" presId="urn:microsoft.com/office/officeart/2005/8/layout/vList5"/>
    <dgm:cxn modelId="{5D04809B-28C9-4C74-B36C-1DDC2C4546E3}" type="presParOf" srcId="{29CED50D-B150-4284-914A-601295F06172}" destId="{B79BFD21-005A-45DA-A844-3AD8A3C4DD29}" srcOrd="0" destOrd="0" presId="urn:microsoft.com/office/officeart/2005/8/layout/vList5"/>
    <dgm:cxn modelId="{02371225-A0A0-4AE7-AE04-8FD616E0EF25}" type="presParOf" srcId="{F0DCDBF6-A550-4F0C-BA64-F1C9DBB217BD}" destId="{8B8322FD-034C-4B13-B777-3BD5FFB8AB72}" srcOrd="5" destOrd="0" presId="urn:microsoft.com/office/officeart/2005/8/layout/vList5"/>
    <dgm:cxn modelId="{9E5C12F1-C955-43D7-B907-B6809FF23E9B}" type="presParOf" srcId="{F0DCDBF6-A550-4F0C-BA64-F1C9DBB217BD}" destId="{0946E5F2-0242-433B-8393-2D8FCC77BB03}" srcOrd="6" destOrd="0" presId="urn:microsoft.com/office/officeart/2005/8/layout/vList5"/>
    <dgm:cxn modelId="{17B7C648-AC27-447C-B2DE-4C7A53243E87}" type="presParOf" srcId="{0946E5F2-0242-433B-8393-2D8FCC77BB03}" destId="{8C6C9B63-E462-4393-AC85-CCDB408AA4A1}" srcOrd="0" destOrd="0" presId="urn:microsoft.com/office/officeart/2005/8/layout/vList5"/>
    <dgm:cxn modelId="{3C2ED920-D9A2-45F9-BB3F-DF814E296067}" type="presParOf" srcId="{F0DCDBF6-A550-4F0C-BA64-F1C9DBB217BD}" destId="{CCC444D2-E471-472C-8BE4-669C14041D61}" srcOrd="7" destOrd="0" presId="urn:microsoft.com/office/officeart/2005/8/layout/vList5"/>
    <dgm:cxn modelId="{2C2A32FF-95D0-4582-B93A-0A12ADC41062}" type="presParOf" srcId="{F0DCDBF6-A550-4F0C-BA64-F1C9DBB217BD}" destId="{21C45841-64F6-4D9E-A1A1-F1FAD94D342E}" srcOrd="8" destOrd="0" presId="urn:microsoft.com/office/officeart/2005/8/layout/vList5"/>
    <dgm:cxn modelId="{9CD75117-5150-4577-9D67-0E421ECEED31}" type="presParOf" srcId="{21C45841-64F6-4D9E-A1A1-F1FAD94D342E}" destId="{4F2F47FF-5F8B-4D0A-BF47-3A9A169C23E8}" srcOrd="0" destOrd="0" presId="urn:microsoft.com/office/officeart/2005/8/layout/vList5"/>
    <dgm:cxn modelId="{1C8D06A6-D3CA-4EA4-9CEA-FD8BB0815F44}" type="presParOf" srcId="{F0DCDBF6-A550-4F0C-BA64-F1C9DBB217BD}" destId="{259B720A-9447-4FF7-AA6E-0C92C41A3976}" srcOrd="9" destOrd="0" presId="urn:microsoft.com/office/officeart/2005/8/layout/vList5"/>
    <dgm:cxn modelId="{FA64BAC5-34E0-4E6F-B44E-834B94151DE5}" type="presParOf" srcId="{F0DCDBF6-A550-4F0C-BA64-F1C9DBB217BD}" destId="{549E5183-3945-4FD9-AEE4-5DE84771675A}" srcOrd="10" destOrd="0" presId="urn:microsoft.com/office/officeart/2005/8/layout/vList5"/>
    <dgm:cxn modelId="{332C4151-2C46-46E0-AAC0-6BC7B109C632}" type="presParOf" srcId="{549E5183-3945-4FD9-AEE4-5DE84771675A}" destId="{DDA1B7C9-1102-41A6-9E2D-129382401F3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3C655D-041D-4B61-B6AF-08DD449420DF}" type="doc">
      <dgm:prSet loTypeId="urn:microsoft.com/office/officeart/2005/8/layout/equation1" loCatId="relationship" qsTypeId="urn:microsoft.com/office/officeart/2005/8/quickstyle/3d1" qsCatId="3D" csTypeId="urn:microsoft.com/office/officeart/2005/8/colors/accent1_2#40" csCatId="accent1" phldr="1"/>
      <dgm:spPr/>
    </dgm:pt>
    <dgm:pt modelId="{0C702A02-ACA9-48DE-8E55-A0FD685DDA9F}">
      <dgm:prSet phldrT="[Текст]"/>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b="1" dirty="0" smtClean="0"/>
            <a:t>Утрата (гибель) урожая/ посадок</a:t>
          </a:r>
          <a:endParaRPr lang="ru-RU" b="1" dirty="0"/>
        </a:p>
      </dgm:t>
    </dgm:pt>
    <dgm:pt modelId="{BD5A6F9E-1722-4774-B180-D898198376F4}" type="parTrans" cxnId="{A992CEBE-FAFF-4A20-8C7E-20E957B27E34}">
      <dgm:prSet/>
      <dgm:spPr/>
      <dgm:t>
        <a:bodyPr/>
        <a:lstStyle/>
        <a:p>
          <a:endParaRPr lang="ru-RU"/>
        </a:p>
      </dgm:t>
    </dgm:pt>
    <dgm:pt modelId="{8556AF49-94C7-4A0A-86B6-86F9B7F52F9F}" type="sibTrans" cxnId="{A992CEBE-FAFF-4A20-8C7E-20E957B27E34}">
      <dgm:prSet>
        <dgm:style>
          <a:lnRef idx="2">
            <a:schemeClr val="accent2"/>
          </a:lnRef>
          <a:fillRef idx="1">
            <a:schemeClr val="lt1"/>
          </a:fillRef>
          <a:effectRef idx="0">
            <a:schemeClr val="accent2"/>
          </a:effectRef>
          <a:fontRef idx="minor">
            <a:schemeClr val="dk1"/>
          </a:fontRef>
        </dgm:style>
      </dgm:prSet>
      <dgm:spPr>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z="-80000" contourW="44450" prstMaterial="matte">
          <a:bevelT w="63500" h="63500" prst="artDeco"/>
          <a:contourClr>
            <a:srgbClr val="FFFFFF"/>
          </a:contourClr>
        </a:sp3d>
      </dgm:spPr>
      <dgm:t>
        <a:bodyPr/>
        <a:lstStyle/>
        <a:p>
          <a:endParaRPr lang="ru-RU" dirty="0"/>
        </a:p>
      </dgm:t>
    </dgm:pt>
    <dgm:pt modelId="{A1CDD885-69A3-4CD0-A1CC-2353E7D7C11B}">
      <dgm:prSet phldrT="[Текст]" custT="1"/>
      <dgm:spPr>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2400" b="1" dirty="0" smtClean="0"/>
            <a:t>Подтверждение наступления критерия страхового риска</a:t>
          </a:r>
          <a:endParaRPr lang="ru-RU" sz="2400" b="1" dirty="0"/>
        </a:p>
      </dgm:t>
    </dgm:pt>
    <dgm:pt modelId="{5302EE62-47F8-406E-9E11-36ED22AF9177}" type="parTrans" cxnId="{39586FAD-2E1C-4EDF-B077-E895C120D2B9}">
      <dgm:prSet/>
      <dgm:spPr/>
      <dgm:t>
        <a:bodyPr/>
        <a:lstStyle/>
        <a:p>
          <a:endParaRPr lang="ru-RU"/>
        </a:p>
      </dgm:t>
    </dgm:pt>
    <dgm:pt modelId="{A08C9487-B224-4815-931C-5F243D509058}" type="sibTrans" cxnId="{39586FAD-2E1C-4EDF-B077-E895C120D2B9}">
      <dgm:prSet/>
      <dgm:spPr/>
      <dgm:t>
        <a:bodyPr/>
        <a:lstStyle/>
        <a:p>
          <a:endParaRPr lang="ru-RU"/>
        </a:p>
      </dgm:t>
    </dgm:pt>
    <dgm:pt modelId="{F1AA7E4D-A962-4A71-B000-9E9F30F02A45}" type="pres">
      <dgm:prSet presAssocID="{F43C655D-041D-4B61-B6AF-08DD449420DF}" presName="linearFlow" presStyleCnt="0">
        <dgm:presLayoutVars>
          <dgm:dir/>
          <dgm:resizeHandles val="exact"/>
        </dgm:presLayoutVars>
      </dgm:prSet>
      <dgm:spPr/>
    </dgm:pt>
    <dgm:pt modelId="{E3B000E2-E016-49A1-B09D-6659CCEDCB09}" type="pres">
      <dgm:prSet presAssocID="{0C702A02-ACA9-48DE-8E55-A0FD685DDA9F}" presName="node" presStyleLbl="node1" presStyleIdx="0" presStyleCnt="2" custLinFactNeighborX="11334" custLinFactNeighborY="1041">
        <dgm:presLayoutVars>
          <dgm:bulletEnabled val="1"/>
        </dgm:presLayoutVars>
      </dgm:prSet>
      <dgm:spPr/>
      <dgm:t>
        <a:bodyPr/>
        <a:lstStyle/>
        <a:p>
          <a:endParaRPr lang="ru-RU"/>
        </a:p>
      </dgm:t>
    </dgm:pt>
    <dgm:pt modelId="{FE6E5045-14DE-4AFF-BB8D-21926846C121}" type="pres">
      <dgm:prSet presAssocID="{8556AF49-94C7-4A0A-86B6-86F9B7F52F9F}" presName="spacerL" presStyleCnt="0"/>
      <dgm:spPr/>
    </dgm:pt>
    <dgm:pt modelId="{25AEF0DD-CE93-43B7-B725-448F893376E7}" type="pres">
      <dgm:prSet presAssocID="{8556AF49-94C7-4A0A-86B6-86F9B7F52F9F}" presName="sibTrans" presStyleLbl="sibTrans2D1" presStyleIdx="0" presStyleCnt="1" custAng="0"/>
      <dgm:spPr>
        <a:prstGeom prst="mathPlus">
          <a:avLst/>
        </a:prstGeom>
      </dgm:spPr>
      <dgm:t>
        <a:bodyPr/>
        <a:lstStyle/>
        <a:p>
          <a:endParaRPr lang="ru-RU"/>
        </a:p>
      </dgm:t>
    </dgm:pt>
    <dgm:pt modelId="{7CCC50BF-D8EA-4C86-84F0-1FB52BBE4204}" type="pres">
      <dgm:prSet presAssocID="{8556AF49-94C7-4A0A-86B6-86F9B7F52F9F}" presName="spacerR" presStyleCnt="0"/>
      <dgm:spPr/>
    </dgm:pt>
    <dgm:pt modelId="{E9DEE776-2220-415F-817F-DA66C64FB7F9}" type="pres">
      <dgm:prSet presAssocID="{A1CDD885-69A3-4CD0-A1CC-2353E7D7C11B}" presName="node" presStyleLbl="node1" presStyleIdx="1" presStyleCnt="2">
        <dgm:presLayoutVars>
          <dgm:bulletEnabled val="1"/>
        </dgm:presLayoutVars>
      </dgm:prSet>
      <dgm:spPr/>
      <dgm:t>
        <a:bodyPr/>
        <a:lstStyle/>
        <a:p>
          <a:endParaRPr lang="ru-RU"/>
        </a:p>
      </dgm:t>
    </dgm:pt>
  </dgm:ptLst>
  <dgm:cxnLst>
    <dgm:cxn modelId="{39586FAD-2E1C-4EDF-B077-E895C120D2B9}" srcId="{F43C655D-041D-4B61-B6AF-08DD449420DF}" destId="{A1CDD885-69A3-4CD0-A1CC-2353E7D7C11B}" srcOrd="1" destOrd="0" parTransId="{5302EE62-47F8-406E-9E11-36ED22AF9177}" sibTransId="{A08C9487-B224-4815-931C-5F243D509058}"/>
    <dgm:cxn modelId="{4C96B6C7-D16A-4E3A-9F8D-1F1A5E5B4B12}" type="presOf" srcId="{A1CDD885-69A3-4CD0-A1CC-2353E7D7C11B}" destId="{E9DEE776-2220-415F-817F-DA66C64FB7F9}" srcOrd="0" destOrd="0" presId="urn:microsoft.com/office/officeart/2005/8/layout/equation1"/>
    <dgm:cxn modelId="{33A37DEA-AC23-4883-BEAA-7E48D20EDE1A}" type="presOf" srcId="{8556AF49-94C7-4A0A-86B6-86F9B7F52F9F}" destId="{25AEF0DD-CE93-43B7-B725-448F893376E7}" srcOrd="0" destOrd="0" presId="urn:microsoft.com/office/officeart/2005/8/layout/equation1"/>
    <dgm:cxn modelId="{2BDF75F8-B99D-4962-9AD2-8712797CD200}" type="presOf" srcId="{F43C655D-041D-4B61-B6AF-08DD449420DF}" destId="{F1AA7E4D-A962-4A71-B000-9E9F30F02A45}" srcOrd="0" destOrd="0" presId="urn:microsoft.com/office/officeart/2005/8/layout/equation1"/>
    <dgm:cxn modelId="{A992CEBE-FAFF-4A20-8C7E-20E957B27E34}" srcId="{F43C655D-041D-4B61-B6AF-08DD449420DF}" destId="{0C702A02-ACA9-48DE-8E55-A0FD685DDA9F}" srcOrd="0" destOrd="0" parTransId="{BD5A6F9E-1722-4774-B180-D898198376F4}" sibTransId="{8556AF49-94C7-4A0A-86B6-86F9B7F52F9F}"/>
    <dgm:cxn modelId="{65704D51-948C-4920-AA3B-AD8033A7C1E3}" type="presOf" srcId="{0C702A02-ACA9-48DE-8E55-A0FD685DDA9F}" destId="{E3B000E2-E016-49A1-B09D-6659CCEDCB09}" srcOrd="0" destOrd="0" presId="urn:microsoft.com/office/officeart/2005/8/layout/equation1"/>
    <dgm:cxn modelId="{C217E638-05E7-43C5-9605-B619218B8E0E}" type="presParOf" srcId="{F1AA7E4D-A962-4A71-B000-9E9F30F02A45}" destId="{E3B000E2-E016-49A1-B09D-6659CCEDCB09}" srcOrd="0" destOrd="0" presId="urn:microsoft.com/office/officeart/2005/8/layout/equation1"/>
    <dgm:cxn modelId="{219D1123-33D7-4638-99F5-89F57D1F2446}" type="presParOf" srcId="{F1AA7E4D-A962-4A71-B000-9E9F30F02A45}" destId="{FE6E5045-14DE-4AFF-BB8D-21926846C121}" srcOrd="1" destOrd="0" presId="urn:microsoft.com/office/officeart/2005/8/layout/equation1"/>
    <dgm:cxn modelId="{3ECA3FC0-3C1A-476E-9F17-203ED51A6E51}" type="presParOf" srcId="{F1AA7E4D-A962-4A71-B000-9E9F30F02A45}" destId="{25AEF0DD-CE93-43B7-B725-448F893376E7}" srcOrd="2" destOrd="0" presId="urn:microsoft.com/office/officeart/2005/8/layout/equation1"/>
    <dgm:cxn modelId="{7FE454BE-EB0E-4813-9493-FEEE3134CCC7}" type="presParOf" srcId="{F1AA7E4D-A962-4A71-B000-9E9F30F02A45}" destId="{7CCC50BF-D8EA-4C86-84F0-1FB52BBE4204}" srcOrd="3" destOrd="0" presId="urn:microsoft.com/office/officeart/2005/8/layout/equation1"/>
    <dgm:cxn modelId="{FCE86795-C1D0-403E-8EA9-74F82635B1E5}" type="presParOf" srcId="{F1AA7E4D-A962-4A71-B000-9E9F30F02A45}" destId="{E9DEE776-2220-415F-817F-DA66C64FB7F9}"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9BFB37-866B-418F-80A8-3845F05A401B}"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ru-RU"/>
        </a:p>
      </dgm:t>
    </dgm:pt>
    <dgm:pt modelId="{405D8A74-615A-4AEE-9767-362D61EF919E}">
      <dgm:prSet custT="1"/>
      <dgm:spPr>
        <a:solidFill>
          <a:srgbClr val="FFC000"/>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pPr rtl="0"/>
          <a:r>
            <a:rPr lang="ru-RU" sz="1400" b="1" dirty="0" smtClean="0">
              <a:solidFill>
                <a:schemeClr val="tx1"/>
              </a:solidFill>
            </a:rPr>
            <a:t>Уведомить СК при наступлении явления/события или при наблюдении отклонений в росте и развитии растений </a:t>
          </a:r>
        </a:p>
        <a:p>
          <a:pPr rtl="0"/>
          <a:r>
            <a:rPr lang="ru-RU" sz="1400" i="1" dirty="0" smtClean="0">
              <a:solidFill>
                <a:schemeClr val="tx1"/>
              </a:solidFill>
            </a:rPr>
            <a:t>(</a:t>
          </a:r>
          <a:r>
            <a:rPr lang="ru-RU" sz="1400" b="1" i="1" dirty="0" smtClean="0">
              <a:solidFill>
                <a:schemeClr val="tx1"/>
              </a:solidFill>
            </a:rPr>
            <a:t>для удобства форма уведомления приложена к договору страхования, номер факса и другие координаты также указаны в приложении к договору)</a:t>
          </a:r>
        </a:p>
      </dgm:t>
    </dgm:pt>
    <dgm:pt modelId="{EAC56103-2B10-46A7-8805-4B421A85831F}" type="parTrans" cxnId="{A6277CF8-104D-467B-86F8-128994AC31F9}">
      <dgm:prSet/>
      <dgm:spPr/>
      <dgm:t>
        <a:bodyPr/>
        <a:lstStyle/>
        <a:p>
          <a:endParaRPr lang="ru-RU"/>
        </a:p>
      </dgm:t>
    </dgm:pt>
    <dgm:pt modelId="{0A6919B8-2CAC-4B31-B273-E7BDCF796CDF}" type="sibTrans" cxnId="{A6277CF8-104D-467B-86F8-128994AC31F9}">
      <dgm:prSet/>
      <dgm:spPr/>
      <dgm:t>
        <a:bodyPr/>
        <a:lstStyle/>
        <a:p>
          <a:endParaRPr lang="ru-RU"/>
        </a:p>
      </dgm:t>
    </dgm:pt>
    <dgm:pt modelId="{F1C91571-97EC-44CC-8AB2-6CBC46228FD1}">
      <dgm:prSet custT="1"/>
      <dgm:spPr>
        <a:solidFill>
          <a:srgbClr val="FFC000"/>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pPr rtl="0"/>
          <a:r>
            <a:rPr lang="ru-RU" sz="1400" b="1" dirty="0" smtClean="0">
              <a:solidFill>
                <a:schemeClr val="tx1"/>
              </a:solidFill>
            </a:rPr>
            <a:t>Сохраните пострадавшие посевы в неизменном виде (за исключением случаев, когда изменить картину  необходимо в целях безопасности, а также в целях уменьшения ущерба, при </a:t>
          </a:r>
          <a:r>
            <a:rPr lang="ru-RU" sz="1400" b="1" smtClean="0">
              <a:solidFill>
                <a:schemeClr val="tx1"/>
              </a:solidFill>
            </a:rPr>
            <a:t>этом нужно  зафиксировать полную </a:t>
          </a:r>
          <a:r>
            <a:rPr lang="ru-RU" sz="1400" b="1" dirty="0" smtClean="0">
              <a:solidFill>
                <a:schemeClr val="tx1"/>
              </a:solidFill>
            </a:rPr>
            <a:t>картину с помощью фото или видеосъемки)</a:t>
          </a:r>
          <a:endParaRPr lang="ru-RU" sz="1400" dirty="0">
            <a:solidFill>
              <a:schemeClr val="tx1"/>
            </a:solidFill>
          </a:endParaRPr>
        </a:p>
      </dgm:t>
    </dgm:pt>
    <dgm:pt modelId="{ED0773CC-618C-460D-8F52-E5393402A421}" type="parTrans" cxnId="{1BD5BAC0-0FFB-4CE3-A166-9C2102A6B6CC}">
      <dgm:prSet/>
      <dgm:spPr/>
      <dgm:t>
        <a:bodyPr/>
        <a:lstStyle/>
        <a:p>
          <a:endParaRPr lang="ru-RU"/>
        </a:p>
      </dgm:t>
    </dgm:pt>
    <dgm:pt modelId="{3E80926B-18FE-456D-9A1C-B7AD614433AC}" type="sibTrans" cxnId="{1BD5BAC0-0FFB-4CE3-A166-9C2102A6B6CC}">
      <dgm:prSet/>
      <dgm:spPr/>
      <dgm:t>
        <a:bodyPr/>
        <a:lstStyle/>
        <a:p>
          <a:endParaRPr lang="ru-RU"/>
        </a:p>
      </dgm:t>
    </dgm:pt>
    <dgm:pt modelId="{BB77B45E-F415-44C5-8D31-051BAEE3C489}">
      <dgm:prSet custT="1"/>
      <dgm:spPr>
        <a:solidFill>
          <a:srgbClr val="FFC000"/>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pPr rtl="0"/>
          <a:r>
            <a:rPr lang="ru-RU" sz="1400" b="1" dirty="0" smtClean="0">
              <a:solidFill>
                <a:schemeClr val="tx1"/>
              </a:solidFill>
            </a:rPr>
            <a:t>Совместно с представителем СК и экспертной организации проведите осмотр поврежденных посевов.</a:t>
          </a:r>
          <a:endParaRPr lang="ru-RU" sz="1400" dirty="0">
            <a:solidFill>
              <a:schemeClr val="tx1"/>
            </a:solidFill>
          </a:endParaRPr>
        </a:p>
      </dgm:t>
    </dgm:pt>
    <dgm:pt modelId="{0BE46A00-FD93-4264-97AF-EC1AF4F92490}" type="parTrans" cxnId="{E3C559EF-6211-49D4-A14B-FA1861022384}">
      <dgm:prSet/>
      <dgm:spPr/>
      <dgm:t>
        <a:bodyPr/>
        <a:lstStyle/>
        <a:p>
          <a:endParaRPr lang="ru-RU"/>
        </a:p>
      </dgm:t>
    </dgm:pt>
    <dgm:pt modelId="{72422FE8-4FC8-458A-9A6F-A3AFE9596D32}" type="sibTrans" cxnId="{E3C559EF-6211-49D4-A14B-FA1861022384}">
      <dgm:prSet/>
      <dgm:spPr/>
      <dgm:t>
        <a:bodyPr/>
        <a:lstStyle/>
        <a:p>
          <a:endParaRPr lang="ru-RU"/>
        </a:p>
      </dgm:t>
    </dgm:pt>
    <dgm:pt modelId="{5119BC4B-05A1-4503-964F-7D114A3AB1A0}">
      <dgm:prSet custT="1"/>
      <dgm:spPr>
        <a:solidFill>
          <a:srgbClr val="FFC000"/>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pPr rtl="0"/>
          <a:r>
            <a:rPr lang="ru-RU" sz="2400" b="1" dirty="0" smtClean="0">
              <a:solidFill>
                <a:schemeClr val="tx1"/>
              </a:solidFill>
            </a:rPr>
            <a:t>Сообщите в СК о предполагаемой дате уборки </a:t>
          </a:r>
        </a:p>
      </dgm:t>
    </dgm:pt>
    <dgm:pt modelId="{AD5601F2-D5A8-486B-8611-105013E73FBF}" type="parTrans" cxnId="{BD4A0721-CB3A-4118-B613-1B1C6C1A5852}">
      <dgm:prSet/>
      <dgm:spPr/>
      <dgm:t>
        <a:bodyPr/>
        <a:lstStyle/>
        <a:p>
          <a:endParaRPr lang="ru-RU"/>
        </a:p>
      </dgm:t>
    </dgm:pt>
    <dgm:pt modelId="{D73F518A-527B-459E-9D9B-458189499498}" type="sibTrans" cxnId="{BD4A0721-CB3A-4118-B613-1B1C6C1A5852}">
      <dgm:prSet/>
      <dgm:spPr/>
      <dgm:t>
        <a:bodyPr/>
        <a:lstStyle/>
        <a:p>
          <a:endParaRPr lang="ru-RU"/>
        </a:p>
      </dgm:t>
    </dgm:pt>
    <dgm:pt modelId="{1DBC1BBA-F22E-4202-B574-CE807DE5B521}">
      <dgm:prSet/>
      <dgm:spPr>
        <a:solidFill>
          <a:srgbClr val="FFC000"/>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pPr rtl="0"/>
          <a:r>
            <a:rPr lang="ru-RU" b="1" dirty="0" smtClean="0">
              <a:solidFill>
                <a:schemeClr val="tx1"/>
              </a:solidFill>
            </a:rPr>
            <a:t>Соберите и передайте документы в СК, необходимые для выплаты страхового возмещения </a:t>
          </a:r>
          <a:r>
            <a:rPr lang="ru-RU" b="1" i="1" dirty="0" smtClean="0">
              <a:solidFill>
                <a:schemeClr val="tx1"/>
              </a:solidFill>
            </a:rPr>
            <a:t>(перечень документов является закрытым и указан в Правилах или договоре страхования)</a:t>
          </a:r>
          <a:endParaRPr lang="ru-RU" i="1" dirty="0">
            <a:solidFill>
              <a:schemeClr val="tx1"/>
            </a:solidFill>
          </a:endParaRPr>
        </a:p>
      </dgm:t>
    </dgm:pt>
    <dgm:pt modelId="{F49383DD-0A52-4986-915F-B8ED525A9879}" type="parTrans" cxnId="{4508D1F3-3B6A-471A-8D5B-3C3720E9A1A5}">
      <dgm:prSet/>
      <dgm:spPr/>
      <dgm:t>
        <a:bodyPr/>
        <a:lstStyle/>
        <a:p>
          <a:endParaRPr lang="ru-RU"/>
        </a:p>
      </dgm:t>
    </dgm:pt>
    <dgm:pt modelId="{C728CDDB-3199-4727-B6C3-2E89BD7E6C4E}" type="sibTrans" cxnId="{4508D1F3-3B6A-471A-8D5B-3C3720E9A1A5}">
      <dgm:prSet/>
      <dgm:spPr/>
      <dgm:t>
        <a:bodyPr/>
        <a:lstStyle/>
        <a:p>
          <a:endParaRPr lang="ru-RU"/>
        </a:p>
      </dgm:t>
    </dgm:pt>
    <dgm:pt modelId="{00A54D2D-BDA8-4827-B93D-F932A8A6BE14}">
      <dgm:prSet/>
      <dgm:spPr>
        <a:solidFill>
          <a:srgbClr val="FFC000"/>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dgm:spPr>
      <dgm:t>
        <a:bodyPr/>
        <a:lstStyle/>
        <a:p>
          <a:pPr rtl="0"/>
          <a:r>
            <a:rPr lang="ru-RU" b="1" dirty="0" smtClean="0">
              <a:solidFill>
                <a:schemeClr val="tx1"/>
              </a:solidFill>
            </a:rPr>
            <a:t>Получите страховой акт и страховое возмещение в сроки строго оговоренные Правилами страхования</a:t>
          </a:r>
          <a:r>
            <a:rPr lang="en-GB" b="1" dirty="0" smtClean="0">
              <a:solidFill>
                <a:schemeClr val="tx1"/>
              </a:solidFill>
            </a:rPr>
            <a:t>                                </a:t>
          </a:r>
          <a:endParaRPr lang="en-GB" b="1" dirty="0">
            <a:solidFill>
              <a:schemeClr val="tx1"/>
            </a:solidFill>
          </a:endParaRPr>
        </a:p>
      </dgm:t>
    </dgm:pt>
    <dgm:pt modelId="{A2FFDBB8-0EED-4D31-9966-6A0F23D4188D}" type="parTrans" cxnId="{AE4CAB50-DFAF-4D22-A067-160F38538739}">
      <dgm:prSet/>
      <dgm:spPr/>
      <dgm:t>
        <a:bodyPr/>
        <a:lstStyle/>
        <a:p>
          <a:endParaRPr lang="ru-RU"/>
        </a:p>
      </dgm:t>
    </dgm:pt>
    <dgm:pt modelId="{837DBECF-48DB-4136-9F22-F0B06C675971}" type="sibTrans" cxnId="{AE4CAB50-DFAF-4D22-A067-160F38538739}">
      <dgm:prSet/>
      <dgm:spPr/>
      <dgm:t>
        <a:bodyPr/>
        <a:lstStyle/>
        <a:p>
          <a:endParaRPr lang="ru-RU"/>
        </a:p>
      </dgm:t>
    </dgm:pt>
    <dgm:pt modelId="{6188CCDE-113A-480F-8FF5-3BDAC68CC67E}" type="pres">
      <dgm:prSet presAssocID="{2D9BFB37-866B-418F-80A8-3845F05A401B}" presName="Name0" presStyleCnt="0">
        <dgm:presLayoutVars>
          <dgm:dir/>
          <dgm:animLvl val="lvl"/>
          <dgm:resizeHandles val="exact"/>
        </dgm:presLayoutVars>
      </dgm:prSet>
      <dgm:spPr/>
      <dgm:t>
        <a:bodyPr/>
        <a:lstStyle/>
        <a:p>
          <a:endParaRPr lang="ru-RU"/>
        </a:p>
      </dgm:t>
    </dgm:pt>
    <dgm:pt modelId="{8A3C0BCC-8BAA-48CA-9B60-F850A8955442}" type="pres">
      <dgm:prSet presAssocID="{00A54D2D-BDA8-4827-B93D-F932A8A6BE14}" presName="boxAndChildren" presStyleCnt="0"/>
      <dgm:spPr/>
    </dgm:pt>
    <dgm:pt modelId="{5700781B-27DC-4375-822B-89A89B9B7C3F}" type="pres">
      <dgm:prSet presAssocID="{00A54D2D-BDA8-4827-B93D-F932A8A6BE14}" presName="parentTextBox" presStyleLbl="node1" presStyleIdx="0" presStyleCnt="6"/>
      <dgm:spPr/>
      <dgm:t>
        <a:bodyPr/>
        <a:lstStyle/>
        <a:p>
          <a:endParaRPr lang="ru-RU"/>
        </a:p>
      </dgm:t>
    </dgm:pt>
    <dgm:pt modelId="{21B701A5-EDCC-4D81-B144-73B0CC752639}" type="pres">
      <dgm:prSet presAssocID="{C728CDDB-3199-4727-B6C3-2E89BD7E6C4E}" presName="sp" presStyleCnt="0"/>
      <dgm:spPr/>
    </dgm:pt>
    <dgm:pt modelId="{859711FD-86B9-4A9C-AFF0-2C722D557C3F}" type="pres">
      <dgm:prSet presAssocID="{1DBC1BBA-F22E-4202-B574-CE807DE5B521}" presName="arrowAndChildren" presStyleCnt="0"/>
      <dgm:spPr/>
    </dgm:pt>
    <dgm:pt modelId="{D9E535DB-B035-479C-B75E-31624AD39918}" type="pres">
      <dgm:prSet presAssocID="{1DBC1BBA-F22E-4202-B574-CE807DE5B521}" presName="parentTextArrow" presStyleLbl="node1" presStyleIdx="1" presStyleCnt="6" custLinFactNeighborX="219" custLinFactNeighborY="808"/>
      <dgm:spPr/>
      <dgm:t>
        <a:bodyPr/>
        <a:lstStyle/>
        <a:p>
          <a:endParaRPr lang="ru-RU"/>
        </a:p>
      </dgm:t>
    </dgm:pt>
    <dgm:pt modelId="{C96090C5-E4FA-4175-80DA-5FC04DB9A18A}" type="pres">
      <dgm:prSet presAssocID="{D73F518A-527B-459E-9D9B-458189499498}" presName="sp" presStyleCnt="0"/>
      <dgm:spPr/>
    </dgm:pt>
    <dgm:pt modelId="{9AE21B9C-C768-405D-9001-90AB3261007D}" type="pres">
      <dgm:prSet presAssocID="{5119BC4B-05A1-4503-964F-7D114A3AB1A0}" presName="arrowAndChildren" presStyleCnt="0"/>
      <dgm:spPr/>
    </dgm:pt>
    <dgm:pt modelId="{8EB7B712-3FE5-49D0-8F64-E7C7682B67FE}" type="pres">
      <dgm:prSet presAssocID="{5119BC4B-05A1-4503-964F-7D114A3AB1A0}" presName="parentTextArrow" presStyleLbl="node1" presStyleIdx="2" presStyleCnt="6"/>
      <dgm:spPr/>
      <dgm:t>
        <a:bodyPr/>
        <a:lstStyle/>
        <a:p>
          <a:endParaRPr lang="ru-RU"/>
        </a:p>
      </dgm:t>
    </dgm:pt>
    <dgm:pt modelId="{B5774DDC-0E72-4DC7-B528-FEFB660F296E}" type="pres">
      <dgm:prSet presAssocID="{72422FE8-4FC8-458A-9A6F-A3AFE9596D32}" presName="sp" presStyleCnt="0"/>
      <dgm:spPr/>
    </dgm:pt>
    <dgm:pt modelId="{7A18485C-24BC-473F-867A-32535BB602A5}" type="pres">
      <dgm:prSet presAssocID="{BB77B45E-F415-44C5-8D31-051BAEE3C489}" presName="arrowAndChildren" presStyleCnt="0"/>
      <dgm:spPr/>
    </dgm:pt>
    <dgm:pt modelId="{9FE1335B-C87E-4720-9732-F3AB77B2B502}" type="pres">
      <dgm:prSet presAssocID="{BB77B45E-F415-44C5-8D31-051BAEE3C489}" presName="parentTextArrow" presStyleLbl="node1" presStyleIdx="3" presStyleCnt="6"/>
      <dgm:spPr/>
      <dgm:t>
        <a:bodyPr/>
        <a:lstStyle/>
        <a:p>
          <a:endParaRPr lang="ru-RU"/>
        </a:p>
      </dgm:t>
    </dgm:pt>
    <dgm:pt modelId="{0CD06302-125D-4E87-BB7D-DE26AF968BA0}" type="pres">
      <dgm:prSet presAssocID="{3E80926B-18FE-456D-9A1C-B7AD614433AC}" presName="sp" presStyleCnt="0"/>
      <dgm:spPr/>
    </dgm:pt>
    <dgm:pt modelId="{55087144-1AA1-4BD1-92C7-A4FF9582A533}" type="pres">
      <dgm:prSet presAssocID="{F1C91571-97EC-44CC-8AB2-6CBC46228FD1}" presName="arrowAndChildren" presStyleCnt="0"/>
      <dgm:spPr/>
    </dgm:pt>
    <dgm:pt modelId="{BD9806E7-F783-4185-BE32-DE80445EB140}" type="pres">
      <dgm:prSet presAssocID="{F1C91571-97EC-44CC-8AB2-6CBC46228FD1}" presName="parentTextArrow" presStyleLbl="node1" presStyleIdx="4" presStyleCnt="6" custLinFactNeighborX="-313" custLinFactNeighborY="3141"/>
      <dgm:spPr/>
      <dgm:t>
        <a:bodyPr/>
        <a:lstStyle/>
        <a:p>
          <a:endParaRPr lang="ru-RU"/>
        </a:p>
      </dgm:t>
    </dgm:pt>
    <dgm:pt modelId="{535485D0-EA28-4860-97F8-95508E9563B5}" type="pres">
      <dgm:prSet presAssocID="{0A6919B8-2CAC-4B31-B273-E7BDCF796CDF}" presName="sp" presStyleCnt="0"/>
      <dgm:spPr/>
    </dgm:pt>
    <dgm:pt modelId="{8A3A27AA-DC0F-4D79-8EF2-BFCA8903DCAF}" type="pres">
      <dgm:prSet presAssocID="{405D8A74-615A-4AEE-9767-362D61EF919E}" presName="arrowAndChildren" presStyleCnt="0"/>
      <dgm:spPr/>
    </dgm:pt>
    <dgm:pt modelId="{48449322-6ECF-4BD7-A537-145195D5125D}" type="pres">
      <dgm:prSet presAssocID="{405D8A74-615A-4AEE-9767-362D61EF919E}" presName="parentTextArrow" presStyleLbl="node1" presStyleIdx="5" presStyleCnt="6" custScaleY="126158"/>
      <dgm:spPr/>
      <dgm:t>
        <a:bodyPr/>
        <a:lstStyle/>
        <a:p>
          <a:endParaRPr lang="ru-RU"/>
        </a:p>
      </dgm:t>
    </dgm:pt>
  </dgm:ptLst>
  <dgm:cxnLst>
    <dgm:cxn modelId="{E1100E2C-3131-4687-B540-AFDB2313D00E}" type="presOf" srcId="{F1C91571-97EC-44CC-8AB2-6CBC46228FD1}" destId="{BD9806E7-F783-4185-BE32-DE80445EB140}" srcOrd="0" destOrd="0" presId="urn:microsoft.com/office/officeart/2005/8/layout/process4"/>
    <dgm:cxn modelId="{E3C559EF-6211-49D4-A14B-FA1861022384}" srcId="{2D9BFB37-866B-418F-80A8-3845F05A401B}" destId="{BB77B45E-F415-44C5-8D31-051BAEE3C489}" srcOrd="2" destOrd="0" parTransId="{0BE46A00-FD93-4264-97AF-EC1AF4F92490}" sibTransId="{72422FE8-4FC8-458A-9A6F-A3AFE9596D32}"/>
    <dgm:cxn modelId="{C9A0B5A3-6B85-462B-9110-4424D96B40C4}" type="presOf" srcId="{5119BC4B-05A1-4503-964F-7D114A3AB1A0}" destId="{8EB7B712-3FE5-49D0-8F64-E7C7682B67FE}" srcOrd="0" destOrd="0" presId="urn:microsoft.com/office/officeart/2005/8/layout/process4"/>
    <dgm:cxn modelId="{1BD5BAC0-0FFB-4CE3-A166-9C2102A6B6CC}" srcId="{2D9BFB37-866B-418F-80A8-3845F05A401B}" destId="{F1C91571-97EC-44CC-8AB2-6CBC46228FD1}" srcOrd="1" destOrd="0" parTransId="{ED0773CC-618C-460D-8F52-E5393402A421}" sibTransId="{3E80926B-18FE-456D-9A1C-B7AD614433AC}"/>
    <dgm:cxn modelId="{FEE3F65F-FEB2-4F51-92D9-2573F2CA71CB}" type="presOf" srcId="{2D9BFB37-866B-418F-80A8-3845F05A401B}" destId="{6188CCDE-113A-480F-8FF5-3BDAC68CC67E}" srcOrd="0" destOrd="0" presId="urn:microsoft.com/office/officeart/2005/8/layout/process4"/>
    <dgm:cxn modelId="{4508D1F3-3B6A-471A-8D5B-3C3720E9A1A5}" srcId="{2D9BFB37-866B-418F-80A8-3845F05A401B}" destId="{1DBC1BBA-F22E-4202-B574-CE807DE5B521}" srcOrd="4" destOrd="0" parTransId="{F49383DD-0A52-4986-915F-B8ED525A9879}" sibTransId="{C728CDDB-3199-4727-B6C3-2E89BD7E6C4E}"/>
    <dgm:cxn modelId="{AE4CAB50-DFAF-4D22-A067-160F38538739}" srcId="{2D9BFB37-866B-418F-80A8-3845F05A401B}" destId="{00A54D2D-BDA8-4827-B93D-F932A8A6BE14}" srcOrd="5" destOrd="0" parTransId="{A2FFDBB8-0EED-4D31-9966-6A0F23D4188D}" sibTransId="{837DBECF-48DB-4136-9F22-F0B06C675971}"/>
    <dgm:cxn modelId="{DE3D71CE-06B4-4CFA-8C03-1556FFC0AC18}" type="presOf" srcId="{1DBC1BBA-F22E-4202-B574-CE807DE5B521}" destId="{D9E535DB-B035-479C-B75E-31624AD39918}" srcOrd="0" destOrd="0" presId="urn:microsoft.com/office/officeart/2005/8/layout/process4"/>
    <dgm:cxn modelId="{5FD3DE14-49EF-421D-A9FF-3B84D49354DF}" type="presOf" srcId="{BB77B45E-F415-44C5-8D31-051BAEE3C489}" destId="{9FE1335B-C87E-4720-9732-F3AB77B2B502}" srcOrd="0" destOrd="0" presId="urn:microsoft.com/office/officeart/2005/8/layout/process4"/>
    <dgm:cxn modelId="{F402849F-1B3C-4CF7-AA6F-7E007E96F659}" type="presOf" srcId="{405D8A74-615A-4AEE-9767-362D61EF919E}" destId="{48449322-6ECF-4BD7-A537-145195D5125D}" srcOrd="0" destOrd="0" presId="urn:microsoft.com/office/officeart/2005/8/layout/process4"/>
    <dgm:cxn modelId="{6CD656CD-C1D2-42C0-A9B2-AB8CD132AF4C}" type="presOf" srcId="{00A54D2D-BDA8-4827-B93D-F932A8A6BE14}" destId="{5700781B-27DC-4375-822B-89A89B9B7C3F}" srcOrd="0" destOrd="0" presId="urn:microsoft.com/office/officeart/2005/8/layout/process4"/>
    <dgm:cxn modelId="{BD4A0721-CB3A-4118-B613-1B1C6C1A5852}" srcId="{2D9BFB37-866B-418F-80A8-3845F05A401B}" destId="{5119BC4B-05A1-4503-964F-7D114A3AB1A0}" srcOrd="3" destOrd="0" parTransId="{AD5601F2-D5A8-486B-8611-105013E73FBF}" sibTransId="{D73F518A-527B-459E-9D9B-458189499498}"/>
    <dgm:cxn modelId="{A6277CF8-104D-467B-86F8-128994AC31F9}" srcId="{2D9BFB37-866B-418F-80A8-3845F05A401B}" destId="{405D8A74-615A-4AEE-9767-362D61EF919E}" srcOrd="0" destOrd="0" parTransId="{EAC56103-2B10-46A7-8805-4B421A85831F}" sibTransId="{0A6919B8-2CAC-4B31-B273-E7BDCF796CDF}"/>
    <dgm:cxn modelId="{DE46DB09-465D-4600-8219-1D755498F273}" type="presParOf" srcId="{6188CCDE-113A-480F-8FF5-3BDAC68CC67E}" destId="{8A3C0BCC-8BAA-48CA-9B60-F850A8955442}" srcOrd="0" destOrd="0" presId="urn:microsoft.com/office/officeart/2005/8/layout/process4"/>
    <dgm:cxn modelId="{78C934F2-8D86-4302-AFE4-1A621517DDE3}" type="presParOf" srcId="{8A3C0BCC-8BAA-48CA-9B60-F850A8955442}" destId="{5700781B-27DC-4375-822B-89A89B9B7C3F}" srcOrd="0" destOrd="0" presId="urn:microsoft.com/office/officeart/2005/8/layout/process4"/>
    <dgm:cxn modelId="{DFE34DE7-14C9-403D-BA88-9B8C9BF7F9F8}" type="presParOf" srcId="{6188CCDE-113A-480F-8FF5-3BDAC68CC67E}" destId="{21B701A5-EDCC-4D81-B144-73B0CC752639}" srcOrd="1" destOrd="0" presId="urn:microsoft.com/office/officeart/2005/8/layout/process4"/>
    <dgm:cxn modelId="{214C892F-7B38-4A5A-AC99-B78EB6DB90DA}" type="presParOf" srcId="{6188CCDE-113A-480F-8FF5-3BDAC68CC67E}" destId="{859711FD-86B9-4A9C-AFF0-2C722D557C3F}" srcOrd="2" destOrd="0" presId="urn:microsoft.com/office/officeart/2005/8/layout/process4"/>
    <dgm:cxn modelId="{E15FE188-71FE-47B9-8B6C-0FF92322D70F}" type="presParOf" srcId="{859711FD-86B9-4A9C-AFF0-2C722D557C3F}" destId="{D9E535DB-B035-479C-B75E-31624AD39918}" srcOrd="0" destOrd="0" presId="urn:microsoft.com/office/officeart/2005/8/layout/process4"/>
    <dgm:cxn modelId="{A747093D-014E-42F2-920F-99DD847D47EC}" type="presParOf" srcId="{6188CCDE-113A-480F-8FF5-3BDAC68CC67E}" destId="{C96090C5-E4FA-4175-80DA-5FC04DB9A18A}" srcOrd="3" destOrd="0" presId="urn:microsoft.com/office/officeart/2005/8/layout/process4"/>
    <dgm:cxn modelId="{C710EE06-6CF0-4342-BA2E-B7BB5C0771B9}" type="presParOf" srcId="{6188CCDE-113A-480F-8FF5-3BDAC68CC67E}" destId="{9AE21B9C-C768-405D-9001-90AB3261007D}" srcOrd="4" destOrd="0" presId="urn:microsoft.com/office/officeart/2005/8/layout/process4"/>
    <dgm:cxn modelId="{A2BE4879-EFEC-43F9-8487-5F2CCE5C44E1}" type="presParOf" srcId="{9AE21B9C-C768-405D-9001-90AB3261007D}" destId="{8EB7B712-3FE5-49D0-8F64-E7C7682B67FE}" srcOrd="0" destOrd="0" presId="urn:microsoft.com/office/officeart/2005/8/layout/process4"/>
    <dgm:cxn modelId="{3E42D38E-26DA-40C9-BD72-5BD0B6AE1474}" type="presParOf" srcId="{6188CCDE-113A-480F-8FF5-3BDAC68CC67E}" destId="{B5774DDC-0E72-4DC7-B528-FEFB660F296E}" srcOrd="5" destOrd="0" presId="urn:microsoft.com/office/officeart/2005/8/layout/process4"/>
    <dgm:cxn modelId="{D4DCF561-7AFE-436C-879E-37BE52E12657}" type="presParOf" srcId="{6188CCDE-113A-480F-8FF5-3BDAC68CC67E}" destId="{7A18485C-24BC-473F-867A-32535BB602A5}" srcOrd="6" destOrd="0" presId="urn:microsoft.com/office/officeart/2005/8/layout/process4"/>
    <dgm:cxn modelId="{3524847F-D2D5-4F93-AC73-22E5831EE84F}" type="presParOf" srcId="{7A18485C-24BC-473F-867A-32535BB602A5}" destId="{9FE1335B-C87E-4720-9732-F3AB77B2B502}" srcOrd="0" destOrd="0" presId="urn:microsoft.com/office/officeart/2005/8/layout/process4"/>
    <dgm:cxn modelId="{70D8A31B-CC2F-4913-BD7D-65403894C05F}" type="presParOf" srcId="{6188CCDE-113A-480F-8FF5-3BDAC68CC67E}" destId="{0CD06302-125D-4E87-BB7D-DE26AF968BA0}" srcOrd="7" destOrd="0" presId="urn:microsoft.com/office/officeart/2005/8/layout/process4"/>
    <dgm:cxn modelId="{86D1327B-C65C-4482-BFAF-001671FB1CDF}" type="presParOf" srcId="{6188CCDE-113A-480F-8FF5-3BDAC68CC67E}" destId="{55087144-1AA1-4BD1-92C7-A4FF9582A533}" srcOrd="8" destOrd="0" presId="urn:microsoft.com/office/officeart/2005/8/layout/process4"/>
    <dgm:cxn modelId="{C2EF6718-9ACB-47F2-A964-A54063309DA1}" type="presParOf" srcId="{55087144-1AA1-4BD1-92C7-A4FF9582A533}" destId="{BD9806E7-F783-4185-BE32-DE80445EB140}" srcOrd="0" destOrd="0" presId="urn:microsoft.com/office/officeart/2005/8/layout/process4"/>
    <dgm:cxn modelId="{9791F1B9-64D6-4C28-B645-C09ACA20B2D8}" type="presParOf" srcId="{6188CCDE-113A-480F-8FF5-3BDAC68CC67E}" destId="{535485D0-EA28-4860-97F8-95508E9563B5}" srcOrd="9" destOrd="0" presId="urn:microsoft.com/office/officeart/2005/8/layout/process4"/>
    <dgm:cxn modelId="{010DCC90-E458-4868-9969-9DDC41BAD07D}" type="presParOf" srcId="{6188CCDE-113A-480F-8FF5-3BDAC68CC67E}" destId="{8A3A27AA-DC0F-4D79-8EF2-BFCA8903DCAF}" srcOrd="10" destOrd="0" presId="urn:microsoft.com/office/officeart/2005/8/layout/process4"/>
    <dgm:cxn modelId="{87FEB771-36CA-46DF-A908-B51D233D5947}" type="presParOf" srcId="{8A3A27AA-DC0F-4D79-8EF2-BFCA8903DCAF}" destId="{48449322-6ECF-4BD7-A537-145195D5125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EF8DC1-29FC-4280-911B-3DFF3F722D01}" type="doc">
      <dgm:prSet loTypeId="urn:microsoft.com/office/officeart/2008/layout/VerticalCurvedList" loCatId="list" qsTypeId="urn:microsoft.com/office/officeart/2005/8/quickstyle/simple1#33" qsCatId="simple" csTypeId="urn:microsoft.com/office/officeart/2005/8/colors/accent1_2#42" csCatId="accent1" phldr="1"/>
      <dgm:spPr/>
      <dgm:t>
        <a:bodyPr/>
        <a:lstStyle/>
        <a:p>
          <a:endParaRPr lang="ru-RU"/>
        </a:p>
      </dgm:t>
    </dgm:pt>
    <dgm:pt modelId="{DDC021ED-ECF7-40A6-A54E-79C1F9BFE325}">
      <dgm:prSet phldrT="[Текст]"/>
      <dgm:spPr>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b="1" dirty="0" smtClean="0">
              <a:solidFill>
                <a:schemeClr val="bg1"/>
              </a:solidFill>
            </a:rPr>
            <a:t>На страхование заявляются одни поля, а при осмотре полей – не совпадают с картограммой хозяйства</a:t>
          </a:r>
          <a:endParaRPr lang="ru-RU" b="1" dirty="0">
            <a:solidFill>
              <a:schemeClr val="bg1"/>
            </a:solidFill>
          </a:endParaRPr>
        </a:p>
      </dgm:t>
    </dgm:pt>
    <dgm:pt modelId="{0BB6E460-8D4F-4669-B5AF-B09F21BD3B41}" type="parTrans" cxnId="{E6E20A12-FA49-4FDD-BD87-0B2E8D221B55}">
      <dgm:prSet/>
      <dgm:spPr/>
      <dgm:t>
        <a:bodyPr/>
        <a:lstStyle/>
        <a:p>
          <a:endParaRPr lang="ru-RU"/>
        </a:p>
      </dgm:t>
    </dgm:pt>
    <dgm:pt modelId="{2A2EB2AF-1117-418B-AD5E-41B92BC16E8F}" type="sibTrans" cxnId="{E6E20A12-FA49-4FDD-BD87-0B2E8D221B55}">
      <dgm:prSet/>
      <dgm:spPr/>
      <dgm:t>
        <a:bodyPr/>
        <a:lstStyle/>
        <a:p>
          <a:endParaRPr lang="ru-RU"/>
        </a:p>
      </dgm:t>
    </dgm:pt>
    <dgm:pt modelId="{91FA09A1-8E07-42A5-BB66-130A3730E38D}">
      <dgm:prSet phldrT="[Текст]" custT="1"/>
      <dgm:spPr>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sz="2000" b="1" dirty="0" smtClean="0">
              <a:solidFill>
                <a:srgbClr val="FFFFFF"/>
              </a:solidFill>
            </a:rPr>
            <a:t>Не уведомление о наступлении страхового случая</a:t>
          </a:r>
          <a:endParaRPr lang="ru-RU" sz="2000" b="1" dirty="0"/>
        </a:p>
      </dgm:t>
    </dgm:pt>
    <dgm:pt modelId="{2ADD31AB-5CA7-4945-9D33-8A2CDE4BA49C}" type="parTrans" cxnId="{C51C0DF4-0B86-48B5-A63F-E57DE12F289F}">
      <dgm:prSet/>
      <dgm:spPr/>
      <dgm:t>
        <a:bodyPr/>
        <a:lstStyle/>
        <a:p>
          <a:endParaRPr lang="ru-RU"/>
        </a:p>
      </dgm:t>
    </dgm:pt>
    <dgm:pt modelId="{C4746CFE-4452-4B8D-8B4D-57C78F5BC54B}" type="sibTrans" cxnId="{C51C0DF4-0B86-48B5-A63F-E57DE12F289F}">
      <dgm:prSet/>
      <dgm:spPr/>
      <dgm:t>
        <a:bodyPr/>
        <a:lstStyle/>
        <a:p>
          <a:endParaRPr lang="ru-RU"/>
        </a:p>
      </dgm:t>
    </dgm:pt>
    <dgm:pt modelId="{BF495919-0728-4B9F-953D-E3938C5AAD88}">
      <dgm:prSet phldrT="[Текст]" custT="1"/>
      <dgm:spPr>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sz="2000" b="1" dirty="0" smtClean="0">
              <a:solidFill>
                <a:srgbClr val="FFFFFF"/>
              </a:solidFill>
            </a:rPr>
            <a:t>Не уведомление о сроках уборки урожая</a:t>
          </a:r>
          <a:endParaRPr lang="ru-RU" sz="2000" b="1" dirty="0"/>
        </a:p>
      </dgm:t>
    </dgm:pt>
    <dgm:pt modelId="{C3C92642-061E-4103-A457-1989A12BCF1C}" type="parTrans" cxnId="{C71115DD-4378-4573-9F4B-5990620A91B1}">
      <dgm:prSet/>
      <dgm:spPr/>
      <dgm:t>
        <a:bodyPr/>
        <a:lstStyle/>
        <a:p>
          <a:endParaRPr lang="ru-RU"/>
        </a:p>
      </dgm:t>
    </dgm:pt>
    <dgm:pt modelId="{40EB7D5D-5D4F-4F11-BAD5-BAD934929FFD}" type="sibTrans" cxnId="{C71115DD-4378-4573-9F4B-5990620A91B1}">
      <dgm:prSet/>
      <dgm:spPr/>
      <dgm:t>
        <a:bodyPr/>
        <a:lstStyle/>
        <a:p>
          <a:endParaRPr lang="ru-RU"/>
        </a:p>
      </dgm:t>
    </dgm:pt>
    <dgm:pt modelId="{3C7311B8-FE72-44DE-8DED-037CAF0AD3D1}">
      <dgm:prSet phldrT="[Текст]" custT="1"/>
      <dgm:spPr>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sz="1600" b="1" dirty="0" smtClean="0">
              <a:solidFill>
                <a:schemeClr val="bg1"/>
              </a:solidFill>
            </a:rPr>
            <a:t>Проведение уборки раньше по сроку, чем было указано в направленном страховщику уведомлении о сроках проведения уборки</a:t>
          </a:r>
          <a:endParaRPr lang="ru-RU" sz="1600" b="1" dirty="0">
            <a:solidFill>
              <a:schemeClr val="bg1"/>
            </a:solidFill>
          </a:endParaRPr>
        </a:p>
      </dgm:t>
    </dgm:pt>
    <dgm:pt modelId="{7DC6499F-A933-4C6B-B317-B84FC2411E3D}" type="parTrans" cxnId="{FB34B590-0C59-4F51-A2BF-E7B752E60290}">
      <dgm:prSet/>
      <dgm:spPr/>
      <dgm:t>
        <a:bodyPr/>
        <a:lstStyle/>
        <a:p>
          <a:endParaRPr lang="ru-RU"/>
        </a:p>
      </dgm:t>
    </dgm:pt>
    <dgm:pt modelId="{D40C5965-A61B-4724-B23A-AC5245CA413E}" type="sibTrans" cxnId="{FB34B590-0C59-4F51-A2BF-E7B752E60290}">
      <dgm:prSet/>
      <dgm:spPr/>
      <dgm:t>
        <a:bodyPr/>
        <a:lstStyle/>
        <a:p>
          <a:endParaRPr lang="ru-RU"/>
        </a:p>
      </dgm:t>
    </dgm:pt>
    <dgm:pt modelId="{9F64449F-F8A4-4263-B97B-EDAF87674733}">
      <dgm:prSet phldrT="[Текст]" custT="1"/>
      <dgm:spPr>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sz="1600" b="1" dirty="0" smtClean="0"/>
            <a:t>Заявление на страхование одного сорта культуры, а по факту – высев другим сортом культуры</a:t>
          </a:r>
          <a:endParaRPr lang="ru-RU" sz="1600" b="1" dirty="0"/>
        </a:p>
      </dgm:t>
    </dgm:pt>
    <dgm:pt modelId="{E8DCFE90-CAB6-44AA-BFA0-572E951CB396}" type="parTrans" cxnId="{2F0C4C01-56C6-4A56-B6FB-DDAD425A02D2}">
      <dgm:prSet/>
      <dgm:spPr/>
      <dgm:t>
        <a:bodyPr/>
        <a:lstStyle/>
        <a:p>
          <a:endParaRPr lang="ru-RU"/>
        </a:p>
      </dgm:t>
    </dgm:pt>
    <dgm:pt modelId="{42FF4AF8-0912-4463-B608-C513AB42D724}" type="sibTrans" cxnId="{2F0C4C01-56C6-4A56-B6FB-DDAD425A02D2}">
      <dgm:prSet/>
      <dgm:spPr/>
      <dgm:t>
        <a:bodyPr/>
        <a:lstStyle/>
        <a:p>
          <a:endParaRPr lang="ru-RU"/>
        </a:p>
      </dgm:t>
    </dgm:pt>
    <dgm:pt modelId="{FDD4B61A-BEB9-42E7-82C0-79EB8145EAC7}" type="pres">
      <dgm:prSet presAssocID="{89EF8DC1-29FC-4280-911B-3DFF3F722D01}" presName="Name0" presStyleCnt="0">
        <dgm:presLayoutVars>
          <dgm:chMax val="7"/>
          <dgm:chPref val="7"/>
          <dgm:dir/>
        </dgm:presLayoutVars>
      </dgm:prSet>
      <dgm:spPr/>
      <dgm:t>
        <a:bodyPr/>
        <a:lstStyle/>
        <a:p>
          <a:endParaRPr lang="ru-RU"/>
        </a:p>
      </dgm:t>
    </dgm:pt>
    <dgm:pt modelId="{CF78C88F-BF05-4431-9153-BCCBD1F8B89A}" type="pres">
      <dgm:prSet presAssocID="{89EF8DC1-29FC-4280-911B-3DFF3F722D01}" presName="Name1" presStyleCnt="0"/>
      <dgm:spPr/>
    </dgm:pt>
    <dgm:pt modelId="{8776C0E2-C32E-4ABC-95ED-0F3B1623B38D}" type="pres">
      <dgm:prSet presAssocID="{89EF8DC1-29FC-4280-911B-3DFF3F722D01}" presName="cycle" presStyleCnt="0"/>
      <dgm:spPr/>
    </dgm:pt>
    <dgm:pt modelId="{11059C0A-4FEB-46CE-A5EE-D5AC193F01EA}" type="pres">
      <dgm:prSet presAssocID="{89EF8DC1-29FC-4280-911B-3DFF3F722D01}" presName="srcNode" presStyleLbl="node1" presStyleIdx="0" presStyleCnt="5"/>
      <dgm:spPr/>
    </dgm:pt>
    <dgm:pt modelId="{B5965873-1C36-4EEE-AA3B-AAE17A1C7128}" type="pres">
      <dgm:prSet presAssocID="{89EF8DC1-29FC-4280-911B-3DFF3F722D01}" presName="conn" presStyleLbl="parChTrans1D2" presStyleIdx="0" presStyleCnt="1"/>
      <dgm:spPr/>
      <dgm:t>
        <a:bodyPr/>
        <a:lstStyle/>
        <a:p>
          <a:endParaRPr lang="ru-RU"/>
        </a:p>
      </dgm:t>
    </dgm:pt>
    <dgm:pt modelId="{8DA5D54A-4BA9-46C9-B56D-C3550C4EEAD6}" type="pres">
      <dgm:prSet presAssocID="{89EF8DC1-29FC-4280-911B-3DFF3F722D01}" presName="extraNode" presStyleLbl="node1" presStyleIdx="0" presStyleCnt="5"/>
      <dgm:spPr/>
    </dgm:pt>
    <dgm:pt modelId="{64F20D44-EEEA-4E98-B9B7-34C7BDC3ABC3}" type="pres">
      <dgm:prSet presAssocID="{89EF8DC1-29FC-4280-911B-3DFF3F722D01}" presName="dstNode" presStyleLbl="node1" presStyleIdx="0" presStyleCnt="5"/>
      <dgm:spPr/>
    </dgm:pt>
    <dgm:pt modelId="{E25B0D33-0EC0-450D-9D14-A7A0D4EEA742}" type="pres">
      <dgm:prSet presAssocID="{91FA09A1-8E07-42A5-BB66-130A3730E38D}" presName="text_1" presStyleLbl="node1" presStyleIdx="0" presStyleCnt="5">
        <dgm:presLayoutVars>
          <dgm:bulletEnabled val="1"/>
        </dgm:presLayoutVars>
      </dgm:prSet>
      <dgm:spPr/>
      <dgm:t>
        <a:bodyPr/>
        <a:lstStyle/>
        <a:p>
          <a:endParaRPr lang="ru-RU"/>
        </a:p>
      </dgm:t>
    </dgm:pt>
    <dgm:pt modelId="{7B1D8481-74A6-4E56-BCA3-ADFB9BE090C4}" type="pres">
      <dgm:prSet presAssocID="{91FA09A1-8E07-42A5-BB66-130A3730E38D}" presName="accent_1" presStyleCnt="0"/>
      <dgm:spPr/>
    </dgm:pt>
    <dgm:pt modelId="{87299715-4373-4B2C-9B3B-C28C513D23D6}" type="pres">
      <dgm:prSet presAssocID="{91FA09A1-8E07-42A5-BB66-130A3730E38D}" presName="accentRepeatNode" presStyleLbl="solidFgAcc1" presStyleIdx="0" presStyleCnt="5"/>
      <dgm:spPr>
        <a:solidFill>
          <a:schemeClr val="bg1"/>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5EA1C19-2609-479C-97CE-CAA1B18425F4}" type="pres">
      <dgm:prSet presAssocID="{BF495919-0728-4B9F-953D-E3938C5AAD88}" presName="text_2" presStyleLbl="node1" presStyleIdx="1" presStyleCnt="5">
        <dgm:presLayoutVars>
          <dgm:bulletEnabled val="1"/>
        </dgm:presLayoutVars>
      </dgm:prSet>
      <dgm:spPr/>
      <dgm:t>
        <a:bodyPr/>
        <a:lstStyle/>
        <a:p>
          <a:endParaRPr lang="ru-RU"/>
        </a:p>
      </dgm:t>
    </dgm:pt>
    <dgm:pt modelId="{34354ABD-2D7C-41AD-AE3A-CF6B134C3572}" type="pres">
      <dgm:prSet presAssocID="{BF495919-0728-4B9F-953D-E3938C5AAD88}" presName="accent_2" presStyleCnt="0"/>
      <dgm:spPr/>
    </dgm:pt>
    <dgm:pt modelId="{45AB81F5-0D0B-4C1B-AD38-B3863875FE4F}" type="pres">
      <dgm:prSet presAssocID="{BF495919-0728-4B9F-953D-E3938C5AAD88}" presName="accentRepeatNode" presStyleLbl="solidFgAcc1" presStyleIdx="1" presStyleCnt="5"/>
      <dgm:spPr>
        <a:solidFill>
          <a:schemeClr val="bg1"/>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FD21880-3553-4895-B156-155A50EB679A}" type="pres">
      <dgm:prSet presAssocID="{3C7311B8-FE72-44DE-8DED-037CAF0AD3D1}" presName="text_3" presStyleLbl="node1" presStyleIdx="2" presStyleCnt="5">
        <dgm:presLayoutVars>
          <dgm:bulletEnabled val="1"/>
        </dgm:presLayoutVars>
      </dgm:prSet>
      <dgm:spPr/>
      <dgm:t>
        <a:bodyPr/>
        <a:lstStyle/>
        <a:p>
          <a:endParaRPr lang="ru-RU"/>
        </a:p>
      </dgm:t>
    </dgm:pt>
    <dgm:pt modelId="{0F56CD79-A8FD-451F-A1F8-0614CCFC722F}" type="pres">
      <dgm:prSet presAssocID="{3C7311B8-FE72-44DE-8DED-037CAF0AD3D1}" presName="accent_3" presStyleCnt="0"/>
      <dgm:spPr/>
    </dgm:pt>
    <dgm:pt modelId="{03BDD2DD-926D-4998-BC75-67B332C713B1}" type="pres">
      <dgm:prSet presAssocID="{3C7311B8-FE72-44DE-8DED-037CAF0AD3D1}" presName="accentRepeatNode" presStyleLbl="solidFgAcc1" presStyleIdx="2" presStyleCnt="5"/>
      <dgm:spPr>
        <a:solidFill>
          <a:schemeClr val="bg1"/>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76E3E04-6D87-4492-9B9C-1F1A07654968}" type="pres">
      <dgm:prSet presAssocID="{9F64449F-F8A4-4263-B97B-EDAF87674733}" presName="text_4" presStyleLbl="node1" presStyleIdx="3" presStyleCnt="5">
        <dgm:presLayoutVars>
          <dgm:bulletEnabled val="1"/>
        </dgm:presLayoutVars>
      </dgm:prSet>
      <dgm:spPr/>
      <dgm:t>
        <a:bodyPr/>
        <a:lstStyle/>
        <a:p>
          <a:endParaRPr lang="ru-RU"/>
        </a:p>
      </dgm:t>
    </dgm:pt>
    <dgm:pt modelId="{3F0333C0-200C-4C84-8F8B-3A531461C666}" type="pres">
      <dgm:prSet presAssocID="{9F64449F-F8A4-4263-B97B-EDAF87674733}" presName="accent_4" presStyleCnt="0"/>
      <dgm:spPr/>
    </dgm:pt>
    <dgm:pt modelId="{FC746AD2-9482-495A-800A-1BCA119370F6}" type="pres">
      <dgm:prSet presAssocID="{9F64449F-F8A4-4263-B97B-EDAF87674733}" presName="accentRepeatNode" presStyleLbl="solidFgAcc1" presStyleIdx="3" presStyleCnt="5"/>
      <dgm:spPr>
        <a:solidFill>
          <a:schemeClr val="bg1"/>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2F6696D-3862-40A7-8108-0B03AC2E5443}" type="pres">
      <dgm:prSet presAssocID="{DDC021ED-ECF7-40A6-A54E-79C1F9BFE325}" presName="text_5" presStyleLbl="node1" presStyleIdx="4" presStyleCnt="5">
        <dgm:presLayoutVars>
          <dgm:bulletEnabled val="1"/>
        </dgm:presLayoutVars>
      </dgm:prSet>
      <dgm:spPr/>
      <dgm:t>
        <a:bodyPr/>
        <a:lstStyle/>
        <a:p>
          <a:endParaRPr lang="ru-RU"/>
        </a:p>
      </dgm:t>
    </dgm:pt>
    <dgm:pt modelId="{B658B603-C6B1-4AE0-8E1C-FD35C0C2B90D}" type="pres">
      <dgm:prSet presAssocID="{DDC021ED-ECF7-40A6-A54E-79C1F9BFE325}" presName="accent_5" presStyleCnt="0"/>
      <dgm:spPr/>
    </dgm:pt>
    <dgm:pt modelId="{A883FEFF-9936-421C-A083-D1962DB4DA2B}" type="pres">
      <dgm:prSet presAssocID="{DDC021ED-ECF7-40A6-A54E-79C1F9BFE325}" presName="accentRepeatNode" presStyleLbl="solidFgAcc1" presStyleIdx="4" presStyleCnt="5" custLinFactNeighborX="-1180" custLinFactNeighborY="-4855"/>
      <dgm:spPr>
        <a:solidFill>
          <a:schemeClr val="bg1"/>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C51C0DF4-0B86-48B5-A63F-E57DE12F289F}" srcId="{89EF8DC1-29FC-4280-911B-3DFF3F722D01}" destId="{91FA09A1-8E07-42A5-BB66-130A3730E38D}" srcOrd="0" destOrd="0" parTransId="{2ADD31AB-5CA7-4945-9D33-8A2CDE4BA49C}" sibTransId="{C4746CFE-4452-4B8D-8B4D-57C78F5BC54B}"/>
    <dgm:cxn modelId="{FB34B590-0C59-4F51-A2BF-E7B752E60290}" srcId="{89EF8DC1-29FC-4280-911B-3DFF3F722D01}" destId="{3C7311B8-FE72-44DE-8DED-037CAF0AD3D1}" srcOrd="2" destOrd="0" parTransId="{7DC6499F-A933-4C6B-B317-B84FC2411E3D}" sibTransId="{D40C5965-A61B-4724-B23A-AC5245CA413E}"/>
    <dgm:cxn modelId="{E6E20A12-FA49-4FDD-BD87-0B2E8D221B55}" srcId="{89EF8DC1-29FC-4280-911B-3DFF3F722D01}" destId="{DDC021ED-ECF7-40A6-A54E-79C1F9BFE325}" srcOrd="4" destOrd="0" parTransId="{0BB6E460-8D4F-4669-B5AF-B09F21BD3B41}" sibTransId="{2A2EB2AF-1117-418B-AD5E-41B92BC16E8F}"/>
    <dgm:cxn modelId="{E2B9F4EA-F73A-4F84-9968-A9FF01F86E91}" type="presOf" srcId="{9F64449F-F8A4-4263-B97B-EDAF87674733}" destId="{E76E3E04-6D87-4492-9B9C-1F1A07654968}" srcOrd="0" destOrd="0" presId="urn:microsoft.com/office/officeart/2008/layout/VerticalCurvedList"/>
    <dgm:cxn modelId="{AEA9E1C4-F4DE-4F3B-B6B9-EBD979CD5998}" type="presOf" srcId="{BF495919-0728-4B9F-953D-E3938C5AAD88}" destId="{05EA1C19-2609-479C-97CE-CAA1B18425F4}" srcOrd="0" destOrd="0" presId="urn:microsoft.com/office/officeart/2008/layout/VerticalCurvedList"/>
    <dgm:cxn modelId="{7B5DD295-2751-4D44-91E2-6736F4BF27C7}" type="presOf" srcId="{3C7311B8-FE72-44DE-8DED-037CAF0AD3D1}" destId="{9FD21880-3553-4895-B156-155A50EB679A}" srcOrd="0" destOrd="0" presId="urn:microsoft.com/office/officeart/2008/layout/VerticalCurvedList"/>
    <dgm:cxn modelId="{9AD4A96A-23FE-45A7-AC06-2B21663E828F}" type="presOf" srcId="{89EF8DC1-29FC-4280-911B-3DFF3F722D01}" destId="{FDD4B61A-BEB9-42E7-82C0-79EB8145EAC7}" srcOrd="0" destOrd="0" presId="urn:microsoft.com/office/officeart/2008/layout/VerticalCurvedList"/>
    <dgm:cxn modelId="{5F1EF5AC-FC24-4B8D-8B4A-0F522596ECEF}" type="presOf" srcId="{DDC021ED-ECF7-40A6-A54E-79C1F9BFE325}" destId="{E2F6696D-3862-40A7-8108-0B03AC2E5443}" srcOrd="0" destOrd="0" presId="urn:microsoft.com/office/officeart/2008/layout/VerticalCurvedList"/>
    <dgm:cxn modelId="{C71115DD-4378-4573-9F4B-5990620A91B1}" srcId="{89EF8DC1-29FC-4280-911B-3DFF3F722D01}" destId="{BF495919-0728-4B9F-953D-E3938C5AAD88}" srcOrd="1" destOrd="0" parTransId="{C3C92642-061E-4103-A457-1989A12BCF1C}" sibTransId="{40EB7D5D-5D4F-4F11-BAD5-BAD934929FFD}"/>
    <dgm:cxn modelId="{08D65ECC-266E-4753-918F-14D63D1E147A}" type="presOf" srcId="{C4746CFE-4452-4B8D-8B4D-57C78F5BC54B}" destId="{B5965873-1C36-4EEE-AA3B-AAE17A1C7128}" srcOrd="0" destOrd="0" presId="urn:microsoft.com/office/officeart/2008/layout/VerticalCurvedList"/>
    <dgm:cxn modelId="{5ACBD772-B2FE-4283-865E-2CBAB35F39BC}" type="presOf" srcId="{91FA09A1-8E07-42A5-BB66-130A3730E38D}" destId="{E25B0D33-0EC0-450D-9D14-A7A0D4EEA742}" srcOrd="0" destOrd="0" presId="urn:microsoft.com/office/officeart/2008/layout/VerticalCurvedList"/>
    <dgm:cxn modelId="{2F0C4C01-56C6-4A56-B6FB-DDAD425A02D2}" srcId="{89EF8DC1-29FC-4280-911B-3DFF3F722D01}" destId="{9F64449F-F8A4-4263-B97B-EDAF87674733}" srcOrd="3" destOrd="0" parTransId="{E8DCFE90-CAB6-44AA-BFA0-572E951CB396}" sibTransId="{42FF4AF8-0912-4463-B608-C513AB42D724}"/>
    <dgm:cxn modelId="{C5B24C2A-6736-4AF4-AD4C-17E2A47F4676}" type="presParOf" srcId="{FDD4B61A-BEB9-42E7-82C0-79EB8145EAC7}" destId="{CF78C88F-BF05-4431-9153-BCCBD1F8B89A}" srcOrd="0" destOrd="0" presId="urn:microsoft.com/office/officeart/2008/layout/VerticalCurvedList"/>
    <dgm:cxn modelId="{94642DF6-270E-460C-9765-3C30BB850554}" type="presParOf" srcId="{CF78C88F-BF05-4431-9153-BCCBD1F8B89A}" destId="{8776C0E2-C32E-4ABC-95ED-0F3B1623B38D}" srcOrd="0" destOrd="0" presId="urn:microsoft.com/office/officeart/2008/layout/VerticalCurvedList"/>
    <dgm:cxn modelId="{A4CBF6F1-9216-40A8-9120-7AF262D1743D}" type="presParOf" srcId="{8776C0E2-C32E-4ABC-95ED-0F3B1623B38D}" destId="{11059C0A-4FEB-46CE-A5EE-D5AC193F01EA}" srcOrd="0" destOrd="0" presId="urn:microsoft.com/office/officeart/2008/layout/VerticalCurvedList"/>
    <dgm:cxn modelId="{CF332061-9EF8-4615-AE11-5AB53BE2FC64}" type="presParOf" srcId="{8776C0E2-C32E-4ABC-95ED-0F3B1623B38D}" destId="{B5965873-1C36-4EEE-AA3B-AAE17A1C7128}" srcOrd="1" destOrd="0" presId="urn:microsoft.com/office/officeart/2008/layout/VerticalCurvedList"/>
    <dgm:cxn modelId="{7FC213D9-7CA5-48FA-9D6E-555177008DC2}" type="presParOf" srcId="{8776C0E2-C32E-4ABC-95ED-0F3B1623B38D}" destId="{8DA5D54A-4BA9-46C9-B56D-C3550C4EEAD6}" srcOrd="2" destOrd="0" presId="urn:microsoft.com/office/officeart/2008/layout/VerticalCurvedList"/>
    <dgm:cxn modelId="{4323123B-F418-4CB6-9989-7E7450D6CBAE}" type="presParOf" srcId="{8776C0E2-C32E-4ABC-95ED-0F3B1623B38D}" destId="{64F20D44-EEEA-4E98-B9B7-34C7BDC3ABC3}" srcOrd="3" destOrd="0" presId="urn:microsoft.com/office/officeart/2008/layout/VerticalCurvedList"/>
    <dgm:cxn modelId="{37F3E8E1-DDC5-4F1A-A30F-C1E11EB9CB5B}" type="presParOf" srcId="{CF78C88F-BF05-4431-9153-BCCBD1F8B89A}" destId="{E25B0D33-0EC0-450D-9D14-A7A0D4EEA742}" srcOrd="1" destOrd="0" presId="urn:microsoft.com/office/officeart/2008/layout/VerticalCurvedList"/>
    <dgm:cxn modelId="{DB938421-DBB1-4B61-A8E9-C6E3EFD0D80E}" type="presParOf" srcId="{CF78C88F-BF05-4431-9153-BCCBD1F8B89A}" destId="{7B1D8481-74A6-4E56-BCA3-ADFB9BE090C4}" srcOrd="2" destOrd="0" presId="urn:microsoft.com/office/officeart/2008/layout/VerticalCurvedList"/>
    <dgm:cxn modelId="{11B5D161-CEC9-4349-8045-8149B8564F0C}" type="presParOf" srcId="{7B1D8481-74A6-4E56-BCA3-ADFB9BE090C4}" destId="{87299715-4373-4B2C-9B3B-C28C513D23D6}" srcOrd="0" destOrd="0" presId="urn:microsoft.com/office/officeart/2008/layout/VerticalCurvedList"/>
    <dgm:cxn modelId="{550AEE00-5CF4-4FEB-8A5B-5176F1725BB6}" type="presParOf" srcId="{CF78C88F-BF05-4431-9153-BCCBD1F8B89A}" destId="{05EA1C19-2609-479C-97CE-CAA1B18425F4}" srcOrd="3" destOrd="0" presId="urn:microsoft.com/office/officeart/2008/layout/VerticalCurvedList"/>
    <dgm:cxn modelId="{00F4F586-F3B1-4691-828C-47BB6E08E1F8}" type="presParOf" srcId="{CF78C88F-BF05-4431-9153-BCCBD1F8B89A}" destId="{34354ABD-2D7C-41AD-AE3A-CF6B134C3572}" srcOrd="4" destOrd="0" presId="urn:microsoft.com/office/officeart/2008/layout/VerticalCurvedList"/>
    <dgm:cxn modelId="{59A0F2A5-C784-4A49-99AE-7F64963747C8}" type="presParOf" srcId="{34354ABD-2D7C-41AD-AE3A-CF6B134C3572}" destId="{45AB81F5-0D0B-4C1B-AD38-B3863875FE4F}" srcOrd="0" destOrd="0" presId="urn:microsoft.com/office/officeart/2008/layout/VerticalCurvedList"/>
    <dgm:cxn modelId="{6DA050E1-FAAC-4B4C-85FD-183C3E233561}" type="presParOf" srcId="{CF78C88F-BF05-4431-9153-BCCBD1F8B89A}" destId="{9FD21880-3553-4895-B156-155A50EB679A}" srcOrd="5" destOrd="0" presId="urn:microsoft.com/office/officeart/2008/layout/VerticalCurvedList"/>
    <dgm:cxn modelId="{31D962B0-5E46-4E83-A315-E680E735E19B}" type="presParOf" srcId="{CF78C88F-BF05-4431-9153-BCCBD1F8B89A}" destId="{0F56CD79-A8FD-451F-A1F8-0614CCFC722F}" srcOrd="6" destOrd="0" presId="urn:microsoft.com/office/officeart/2008/layout/VerticalCurvedList"/>
    <dgm:cxn modelId="{6701D7FF-A66A-496C-97DD-C688C87C9616}" type="presParOf" srcId="{0F56CD79-A8FD-451F-A1F8-0614CCFC722F}" destId="{03BDD2DD-926D-4998-BC75-67B332C713B1}" srcOrd="0" destOrd="0" presId="urn:microsoft.com/office/officeart/2008/layout/VerticalCurvedList"/>
    <dgm:cxn modelId="{8B4AFE13-2FB8-4B2A-BB67-6A49EB16D016}" type="presParOf" srcId="{CF78C88F-BF05-4431-9153-BCCBD1F8B89A}" destId="{E76E3E04-6D87-4492-9B9C-1F1A07654968}" srcOrd="7" destOrd="0" presId="urn:microsoft.com/office/officeart/2008/layout/VerticalCurvedList"/>
    <dgm:cxn modelId="{63081A72-8595-4765-8F11-42908B8D92DC}" type="presParOf" srcId="{CF78C88F-BF05-4431-9153-BCCBD1F8B89A}" destId="{3F0333C0-200C-4C84-8F8B-3A531461C666}" srcOrd="8" destOrd="0" presId="urn:microsoft.com/office/officeart/2008/layout/VerticalCurvedList"/>
    <dgm:cxn modelId="{9A15A715-7C64-4393-AC24-12C6A0D1D40E}" type="presParOf" srcId="{3F0333C0-200C-4C84-8F8B-3A531461C666}" destId="{FC746AD2-9482-495A-800A-1BCA119370F6}" srcOrd="0" destOrd="0" presId="urn:microsoft.com/office/officeart/2008/layout/VerticalCurvedList"/>
    <dgm:cxn modelId="{93E5F633-1489-47CA-A9C7-20BA9C8EAEF4}" type="presParOf" srcId="{CF78C88F-BF05-4431-9153-BCCBD1F8B89A}" destId="{E2F6696D-3862-40A7-8108-0B03AC2E5443}" srcOrd="9" destOrd="0" presId="urn:microsoft.com/office/officeart/2008/layout/VerticalCurvedList"/>
    <dgm:cxn modelId="{09E71DF1-4F60-4C6C-BA00-B4F80455920C}" type="presParOf" srcId="{CF78C88F-BF05-4431-9153-BCCBD1F8B89A}" destId="{B658B603-C6B1-4AE0-8E1C-FD35C0C2B90D}" srcOrd="10" destOrd="0" presId="urn:microsoft.com/office/officeart/2008/layout/VerticalCurvedList"/>
    <dgm:cxn modelId="{8BD74F28-9E9D-4E3E-80A3-E2315E37AF4F}" type="presParOf" srcId="{B658B603-C6B1-4AE0-8E1C-FD35C0C2B90D}" destId="{A883FEFF-9936-421C-A083-D1962DB4DA2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EF8DC1-29FC-4280-911B-3DFF3F722D01}" type="doc">
      <dgm:prSet loTypeId="urn:microsoft.com/office/officeart/2008/layout/VerticalCurvedList" loCatId="list" qsTypeId="urn:microsoft.com/office/officeart/2005/8/quickstyle/simple1#34" qsCatId="simple" csTypeId="urn:microsoft.com/office/officeart/2005/8/colors/accent1_2#43" csCatId="accent1" phldr="1"/>
      <dgm:spPr/>
      <dgm:t>
        <a:bodyPr/>
        <a:lstStyle/>
        <a:p>
          <a:endParaRPr lang="ru-RU"/>
        </a:p>
      </dgm:t>
    </dgm:pt>
    <dgm:pt modelId="{BF495919-0728-4B9F-953D-E3938C5AAD88}">
      <dgm:prSet phldrT="[Текст]" custT="1"/>
      <dgm:spPr>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sz="1700" b="1" dirty="0" smtClean="0"/>
            <a:t>Предоставление поддельных документов или предоставление справки местных метеостанций с данными, которые при проверке могут не совсем совпадать с данными Росгидромета</a:t>
          </a:r>
          <a:endParaRPr lang="ru-RU" sz="1700" b="1" dirty="0"/>
        </a:p>
      </dgm:t>
    </dgm:pt>
    <dgm:pt modelId="{C3C92642-061E-4103-A457-1989A12BCF1C}" type="parTrans" cxnId="{C71115DD-4378-4573-9F4B-5990620A91B1}">
      <dgm:prSet/>
      <dgm:spPr/>
      <dgm:t>
        <a:bodyPr/>
        <a:lstStyle/>
        <a:p>
          <a:endParaRPr lang="ru-RU"/>
        </a:p>
      </dgm:t>
    </dgm:pt>
    <dgm:pt modelId="{40EB7D5D-5D4F-4F11-BAD5-BAD934929FFD}" type="sibTrans" cxnId="{C71115DD-4378-4573-9F4B-5990620A91B1}">
      <dgm:prSet/>
      <dgm:spPr/>
      <dgm:t>
        <a:bodyPr/>
        <a:lstStyle/>
        <a:p>
          <a:endParaRPr lang="ru-RU"/>
        </a:p>
      </dgm:t>
    </dgm:pt>
    <dgm:pt modelId="{3C7311B8-FE72-44DE-8DED-037CAF0AD3D1}">
      <dgm:prSet phldrT="[Текст]" custT="1"/>
      <dgm:spPr>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sz="2800" b="1" dirty="0" smtClean="0"/>
            <a:t>Предоставление неточной информации по средней 5 летней урожайности</a:t>
          </a:r>
          <a:endParaRPr lang="ru-RU" sz="2800" b="1" dirty="0">
            <a:solidFill>
              <a:schemeClr val="bg1"/>
            </a:solidFill>
          </a:endParaRPr>
        </a:p>
      </dgm:t>
    </dgm:pt>
    <dgm:pt modelId="{7DC6499F-A933-4C6B-B317-B84FC2411E3D}" type="parTrans" cxnId="{FB34B590-0C59-4F51-A2BF-E7B752E60290}">
      <dgm:prSet/>
      <dgm:spPr/>
      <dgm:t>
        <a:bodyPr/>
        <a:lstStyle/>
        <a:p>
          <a:endParaRPr lang="ru-RU"/>
        </a:p>
      </dgm:t>
    </dgm:pt>
    <dgm:pt modelId="{D40C5965-A61B-4724-B23A-AC5245CA413E}" type="sibTrans" cxnId="{FB34B590-0C59-4F51-A2BF-E7B752E60290}">
      <dgm:prSet/>
      <dgm:spPr/>
      <dgm:t>
        <a:bodyPr/>
        <a:lstStyle/>
        <a:p>
          <a:endParaRPr lang="ru-RU"/>
        </a:p>
      </dgm:t>
    </dgm:pt>
    <dgm:pt modelId="{9F64449F-F8A4-4263-B97B-EDAF87674733}">
      <dgm:prSet phldrT="[Текст]" custT="1"/>
      <dgm:spPr>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sz="1800" b="1" dirty="0" smtClean="0"/>
            <a:t>Нарушение агротехники возделывания (несвоевременное проведение мероприятий по защите растений от сорняков, вредителей)</a:t>
          </a:r>
          <a:endParaRPr lang="ru-RU" sz="1800" b="1" dirty="0"/>
        </a:p>
      </dgm:t>
    </dgm:pt>
    <dgm:pt modelId="{E8DCFE90-CAB6-44AA-BFA0-572E951CB396}" type="parTrans" cxnId="{2F0C4C01-56C6-4A56-B6FB-DDAD425A02D2}">
      <dgm:prSet/>
      <dgm:spPr/>
      <dgm:t>
        <a:bodyPr/>
        <a:lstStyle/>
        <a:p>
          <a:endParaRPr lang="ru-RU"/>
        </a:p>
      </dgm:t>
    </dgm:pt>
    <dgm:pt modelId="{42FF4AF8-0912-4463-B608-C513AB42D724}" type="sibTrans" cxnId="{2F0C4C01-56C6-4A56-B6FB-DDAD425A02D2}">
      <dgm:prSet/>
      <dgm:spPr/>
      <dgm:t>
        <a:bodyPr/>
        <a:lstStyle/>
        <a:p>
          <a:endParaRPr lang="ru-RU"/>
        </a:p>
      </dgm:t>
    </dgm:pt>
    <dgm:pt modelId="{62456D0B-38A3-4503-BDF3-76A95FE168ED}">
      <dgm:prSet custT="1"/>
      <dgm:spPr>
        <a:solidFill>
          <a:srgbClr val="00B0F0"/>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u-RU" sz="2400" b="1" dirty="0" smtClean="0"/>
            <a:t>Заявление на страхование посевов после того, как уже мог состояться страховой случай</a:t>
          </a:r>
          <a:endParaRPr lang="ru-RU" sz="2400" b="1" dirty="0"/>
        </a:p>
      </dgm:t>
    </dgm:pt>
    <dgm:pt modelId="{2B4CDE42-117E-40D4-A8B3-CA3A60371711}" type="parTrans" cxnId="{F7CB3442-EED2-4683-82FA-022CDBC163BD}">
      <dgm:prSet/>
      <dgm:spPr/>
      <dgm:t>
        <a:bodyPr/>
        <a:lstStyle/>
        <a:p>
          <a:endParaRPr lang="ru-RU"/>
        </a:p>
      </dgm:t>
    </dgm:pt>
    <dgm:pt modelId="{A41BB881-1633-4375-889E-4EF285CD1329}" type="sibTrans" cxnId="{F7CB3442-EED2-4683-82FA-022CDBC163BD}">
      <dgm:prSet/>
      <dgm:spPr/>
      <dgm:t>
        <a:bodyPr/>
        <a:lstStyle/>
        <a:p>
          <a:endParaRPr lang="ru-RU"/>
        </a:p>
      </dgm:t>
    </dgm:pt>
    <dgm:pt modelId="{FDD4B61A-BEB9-42E7-82C0-79EB8145EAC7}" type="pres">
      <dgm:prSet presAssocID="{89EF8DC1-29FC-4280-911B-3DFF3F722D01}" presName="Name0" presStyleCnt="0">
        <dgm:presLayoutVars>
          <dgm:chMax val="7"/>
          <dgm:chPref val="7"/>
          <dgm:dir/>
        </dgm:presLayoutVars>
      </dgm:prSet>
      <dgm:spPr/>
      <dgm:t>
        <a:bodyPr/>
        <a:lstStyle/>
        <a:p>
          <a:endParaRPr lang="ru-RU"/>
        </a:p>
      </dgm:t>
    </dgm:pt>
    <dgm:pt modelId="{CF78C88F-BF05-4431-9153-BCCBD1F8B89A}" type="pres">
      <dgm:prSet presAssocID="{89EF8DC1-29FC-4280-911B-3DFF3F722D01}" presName="Name1" presStyleCnt="0"/>
      <dgm:spPr/>
    </dgm:pt>
    <dgm:pt modelId="{8776C0E2-C32E-4ABC-95ED-0F3B1623B38D}" type="pres">
      <dgm:prSet presAssocID="{89EF8DC1-29FC-4280-911B-3DFF3F722D01}" presName="cycle" presStyleCnt="0"/>
      <dgm:spPr/>
    </dgm:pt>
    <dgm:pt modelId="{11059C0A-4FEB-46CE-A5EE-D5AC193F01EA}" type="pres">
      <dgm:prSet presAssocID="{89EF8DC1-29FC-4280-911B-3DFF3F722D01}" presName="srcNode" presStyleLbl="node1" presStyleIdx="0" presStyleCnt="4"/>
      <dgm:spPr/>
    </dgm:pt>
    <dgm:pt modelId="{B5965873-1C36-4EEE-AA3B-AAE17A1C7128}" type="pres">
      <dgm:prSet presAssocID="{89EF8DC1-29FC-4280-911B-3DFF3F722D01}" presName="conn" presStyleLbl="parChTrans1D2" presStyleIdx="0" presStyleCnt="1"/>
      <dgm:spPr/>
      <dgm:t>
        <a:bodyPr/>
        <a:lstStyle/>
        <a:p>
          <a:endParaRPr lang="ru-RU"/>
        </a:p>
      </dgm:t>
    </dgm:pt>
    <dgm:pt modelId="{8DA5D54A-4BA9-46C9-B56D-C3550C4EEAD6}" type="pres">
      <dgm:prSet presAssocID="{89EF8DC1-29FC-4280-911B-3DFF3F722D01}" presName="extraNode" presStyleLbl="node1" presStyleIdx="0" presStyleCnt="4"/>
      <dgm:spPr/>
    </dgm:pt>
    <dgm:pt modelId="{64F20D44-EEEA-4E98-B9B7-34C7BDC3ABC3}" type="pres">
      <dgm:prSet presAssocID="{89EF8DC1-29FC-4280-911B-3DFF3F722D01}" presName="dstNode" presStyleLbl="node1" presStyleIdx="0" presStyleCnt="4"/>
      <dgm:spPr/>
    </dgm:pt>
    <dgm:pt modelId="{0B74DB0E-8511-4A65-B891-5EEE1803F7DF}" type="pres">
      <dgm:prSet presAssocID="{62456D0B-38A3-4503-BDF3-76A95FE168ED}" presName="text_1" presStyleLbl="node1" presStyleIdx="0" presStyleCnt="4">
        <dgm:presLayoutVars>
          <dgm:bulletEnabled val="1"/>
        </dgm:presLayoutVars>
      </dgm:prSet>
      <dgm:spPr/>
      <dgm:t>
        <a:bodyPr/>
        <a:lstStyle/>
        <a:p>
          <a:endParaRPr lang="ru-RU"/>
        </a:p>
      </dgm:t>
    </dgm:pt>
    <dgm:pt modelId="{0639240B-8BBD-4043-AF50-E2546A29474D}" type="pres">
      <dgm:prSet presAssocID="{62456D0B-38A3-4503-BDF3-76A95FE168ED}" presName="accent_1" presStyleCnt="0"/>
      <dgm:spPr/>
    </dgm:pt>
    <dgm:pt modelId="{215A78AB-579F-489A-97B1-BAE0FEBEE192}" type="pres">
      <dgm:prSet presAssocID="{62456D0B-38A3-4503-BDF3-76A95FE168ED}" presName="accentRepeatNode" presStyleLbl="solidFgAcc1" presStyleIdx="0" presStyleCnt="4"/>
      <dgm:spPr>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5EA1C19-2609-479C-97CE-CAA1B18425F4}" type="pres">
      <dgm:prSet presAssocID="{BF495919-0728-4B9F-953D-E3938C5AAD88}" presName="text_2" presStyleLbl="node1" presStyleIdx="1" presStyleCnt="4">
        <dgm:presLayoutVars>
          <dgm:bulletEnabled val="1"/>
        </dgm:presLayoutVars>
      </dgm:prSet>
      <dgm:spPr/>
      <dgm:t>
        <a:bodyPr/>
        <a:lstStyle/>
        <a:p>
          <a:endParaRPr lang="ru-RU"/>
        </a:p>
      </dgm:t>
    </dgm:pt>
    <dgm:pt modelId="{34354ABD-2D7C-41AD-AE3A-CF6B134C3572}" type="pres">
      <dgm:prSet presAssocID="{BF495919-0728-4B9F-953D-E3938C5AAD88}" presName="accent_2" presStyleCnt="0"/>
      <dgm:spPr/>
    </dgm:pt>
    <dgm:pt modelId="{45AB81F5-0D0B-4C1B-AD38-B3863875FE4F}" type="pres">
      <dgm:prSet presAssocID="{BF495919-0728-4B9F-953D-E3938C5AAD88}" presName="accentRepeatNode" presStyleLbl="solidFgAcc1" presStyleIdx="1" presStyleCnt="4"/>
      <dgm:spPr>
        <a:solidFill>
          <a:schemeClr val="bg1"/>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FD21880-3553-4895-B156-155A50EB679A}" type="pres">
      <dgm:prSet presAssocID="{3C7311B8-FE72-44DE-8DED-037CAF0AD3D1}" presName="text_3" presStyleLbl="node1" presStyleIdx="2" presStyleCnt="4" custLinFactNeighborX="565" custLinFactNeighborY="3474">
        <dgm:presLayoutVars>
          <dgm:bulletEnabled val="1"/>
        </dgm:presLayoutVars>
      </dgm:prSet>
      <dgm:spPr/>
      <dgm:t>
        <a:bodyPr/>
        <a:lstStyle/>
        <a:p>
          <a:endParaRPr lang="ru-RU"/>
        </a:p>
      </dgm:t>
    </dgm:pt>
    <dgm:pt modelId="{0F56CD79-A8FD-451F-A1F8-0614CCFC722F}" type="pres">
      <dgm:prSet presAssocID="{3C7311B8-FE72-44DE-8DED-037CAF0AD3D1}" presName="accent_3" presStyleCnt="0"/>
      <dgm:spPr/>
    </dgm:pt>
    <dgm:pt modelId="{03BDD2DD-926D-4998-BC75-67B332C713B1}" type="pres">
      <dgm:prSet presAssocID="{3C7311B8-FE72-44DE-8DED-037CAF0AD3D1}" presName="accentRepeatNode" presStyleLbl="solidFgAcc1" presStyleIdx="2" presStyleCnt="4"/>
      <dgm:spPr>
        <a:solidFill>
          <a:schemeClr val="bg1"/>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76E3E04-6D87-4492-9B9C-1F1A07654968}" type="pres">
      <dgm:prSet presAssocID="{9F64449F-F8A4-4263-B97B-EDAF87674733}" presName="text_4" presStyleLbl="node1" presStyleIdx="3" presStyleCnt="4" custLinFactNeighborX="1" custLinFactNeighborY="2271">
        <dgm:presLayoutVars>
          <dgm:bulletEnabled val="1"/>
        </dgm:presLayoutVars>
      </dgm:prSet>
      <dgm:spPr/>
      <dgm:t>
        <a:bodyPr/>
        <a:lstStyle/>
        <a:p>
          <a:endParaRPr lang="ru-RU"/>
        </a:p>
      </dgm:t>
    </dgm:pt>
    <dgm:pt modelId="{3F0333C0-200C-4C84-8F8B-3A531461C666}" type="pres">
      <dgm:prSet presAssocID="{9F64449F-F8A4-4263-B97B-EDAF87674733}" presName="accent_4" presStyleCnt="0"/>
      <dgm:spPr/>
    </dgm:pt>
    <dgm:pt modelId="{FC746AD2-9482-495A-800A-1BCA119370F6}" type="pres">
      <dgm:prSet presAssocID="{9F64449F-F8A4-4263-B97B-EDAF87674733}" presName="accentRepeatNode" presStyleLbl="solidFgAcc1" presStyleIdx="3" presStyleCnt="4"/>
      <dgm:spPr>
        <a:solidFill>
          <a:schemeClr val="bg1"/>
        </a:soli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FB34B590-0C59-4F51-A2BF-E7B752E60290}" srcId="{89EF8DC1-29FC-4280-911B-3DFF3F722D01}" destId="{3C7311B8-FE72-44DE-8DED-037CAF0AD3D1}" srcOrd="2" destOrd="0" parTransId="{7DC6499F-A933-4C6B-B317-B84FC2411E3D}" sibTransId="{D40C5965-A61B-4724-B23A-AC5245CA413E}"/>
    <dgm:cxn modelId="{87CDAA4F-ECA3-4AAC-862F-E97AD322364F}" type="presOf" srcId="{BF495919-0728-4B9F-953D-E3938C5AAD88}" destId="{05EA1C19-2609-479C-97CE-CAA1B18425F4}" srcOrd="0" destOrd="0" presId="urn:microsoft.com/office/officeart/2008/layout/VerticalCurvedList"/>
    <dgm:cxn modelId="{F7CB3442-EED2-4683-82FA-022CDBC163BD}" srcId="{89EF8DC1-29FC-4280-911B-3DFF3F722D01}" destId="{62456D0B-38A3-4503-BDF3-76A95FE168ED}" srcOrd="0" destOrd="0" parTransId="{2B4CDE42-117E-40D4-A8B3-CA3A60371711}" sibTransId="{A41BB881-1633-4375-889E-4EF285CD1329}"/>
    <dgm:cxn modelId="{C71115DD-4378-4573-9F4B-5990620A91B1}" srcId="{89EF8DC1-29FC-4280-911B-3DFF3F722D01}" destId="{BF495919-0728-4B9F-953D-E3938C5AAD88}" srcOrd="1" destOrd="0" parTransId="{C3C92642-061E-4103-A457-1989A12BCF1C}" sibTransId="{40EB7D5D-5D4F-4F11-BAD5-BAD934929FFD}"/>
    <dgm:cxn modelId="{EA52E19D-78F4-40B5-AF27-7D9320E5F2F8}" type="presOf" srcId="{9F64449F-F8A4-4263-B97B-EDAF87674733}" destId="{E76E3E04-6D87-4492-9B9C-1F1A07654968}" srcOrd="0" destOrd="0" presId="urn:microsoft.com/office/officeart/2008/layout/VerticalCurvedList"/>
    <dgm:cxn modelId="{8B779F1E-F739-45F5-9FAB-C888FD7BE5DF}" type="presOf" srcId="{A41BB881-1633-4375-889E-4EF285CD1329}" destId="{B5965873-1C36-4EEE-AA3B-AAE17A1C7128}" srcOrd="0" destOrd="0" presId="urn:microsoft.com/office/officeart/2008/layout/VerticalCurvedList"/>
    <dgm:cxn modelId="{6682BE74-838D-470A-B7A0-B0858B5CDA5C}" type="presOf" srcId="{89EF8DC1-29FC-4280-911B-3DFF3F722D01}" destId="{FDD4B61A-BEB9-42E7-82C0-79EB8145EAC7}" srcOrd="0" destOrd="0" presId="urn:microsoft.com/office/officeart/2008/layout/VerticalCurvedList"/>
    <dgm:cxn modelId="{7C0D9F7F-9D76-4D5C-A69F-11E8A2D59187}" type="presOf" srcId="{3C7311B8-FE72-44DE-8DED-037CAF0AD3D1}" destId="{9FD21880-3553-4895-B156-155A50EB679A}" srcOrd="0" destOrd="0" presId="urn:microsoft.com/office/officeart/2008/layout/VerticalCurvedList"/>
    <dgm:cxn modelId="{63847485-8DEC-4441-9B48-AA1A7D059D92}" type="presOf" srcId="{62456D0B-38A3-4503-BDF3-76A95FE168ED}" destId="{0B74DB0E-8511-4A65-B891-5EEE1803F7DF}" srcOrd="0" destOrd="0" presId="urn:microsoft.com/office/officeart/2008/layout/VerticalCurvedList"/>
    <dgm:cxn modelId="{2F0C4C01-56C6-4A56-B6FB-DDAD425A02D2}" srcId="{89EF8DC1-29FC-4280-911B-3DFF3F722D01}" destId="{9F64449F-F8A4-4263-B97B-EDAF87674733}" srcOrd="3" destOrd="0" parTransId="{E8DCFE90-CAB6-44AA-BFA0-572E951CB396}" sibTransId="{42FF4AF8-0912-4463-B608-C513AB42D724}"/>
    <dgm:cxn modelId="{1C46B342-F1A4-4E83-A1C3-9B52477A6084}" type="presParOf" srcId="{FDD4B61A-BEB9-42E7-82C0-79EB8145EAC7}" destId="{CF78C88F-BF05-4431-9153-BCCBD1F8B89A}" srcOrd="0" destOrd="0" presId="urn:microsoft.com/office/officeart/2008/layout/VerticalCurvedList"/>
    <dgm:cxn modelId="{DFB7E654-BC8C-4BFB-94C3-ACB14EBD6BBD}" type="presParOf" srcId="{CF78C88F-BF05-4431-9153-BCCBD1F8B89A}" destId="{8776C0E2-C32E-4ABC-95ED-0F3B1623B38D}" srcOrd="0" destOrd="0" presId="urn:microsoft.com/office/officeart/2008/layout/VerticalCurvedList"/>
    <dgm:cxn modelId="{DE368F9F-D027-4AD1-8870-FB2A77A047B0}" type="presParOf" srcId="{8776C0E2-C32E-4ABC-95ED-0F3B1623B38D}" destId="{11059C0A-4FEB-46CE-A5EE-D5AC193F01EA}" srcOrd="0" destOrd="0" presId="urn:microsoft.com/office/officeart/2008/layout/VerticalCurvedList"/>
    <dgm:cxn modelId="{E64A5323-42FE-403C-A2D0-06C309C6D2C3}" type="presParOf" srcId="{8776C0E2-C32E-4ABC-95ED-0F3B1623B38D}" destId="{B5965873-1C36-4EEE-AA3B-AAE17A1C7128}" srcOrd="1" destOrd="0" presId="urn:microsoft.com/office/officeart/2008/layout/VerticalCurvedList"/>
    <dgm:cxn modelId="{17A31160-E36F-4861-BDB4-14CF632A876B}" type="presParOf" srcId="{8776C0E2-C32E-4ABC-95ED-0F3B1623B38D}" destId="{8DA5D54A-4BA9-46C9-B56D-C3550C4EEAD6}" srcOrd="2" destOrd="0" presId="urn:microsoft.com/office/officeart/2008/layout/VerticalCurvedList"/>
    <dgm:cxn modelId="{57ADC8CF-1F84-4CAE-8ED2-55634E6E6FD3}" type="presParOf" srcId="{8776C0E2-C32E-4ABC-95ED-0F3B1623B38D}" destId="{64F20D44-EEEA-4E98-B9B7-34C7BDC3ABC3}" srcOrd="3" destOrd="0" presId="urn:microsoft.com/office/officeart/2008/layout/VerticalCurvedList"/>
    <dgm:cxn modelId="{C3C5C63F-256D-44CF-9132-833FF277C426}" type="presParOf" srcId="{CF78C88F-BF05-4431-9153-BCCBD1F8B89A}" destId="{0B74DB0E-8511-4A65-B891-5EEE1803F7DF}" srcOrd="1" destOrd="0" presId="urn:microsoft.com/office/officeart/2008/layout/VerticalCurvedList"/>
    <dgm:cxn modelId="{DAA5C0CD-A163-44EB-A8FA-B92D2B677F55}" type="presParOf" srcId="{CF78C88F-BF05-4431-9153-BCCBD1F8B89A}" destId="{0639240B-8BBD-4043-AF50-E2546A29474D}" srcOrd="2" destOrd="0" presId="urn:microsoft.com/office/officeart/2008/layout/VerticalCurvedList"/>
    <dgm:cxn modelId="{8FF370C4-704F-4BC8-85D4-09E738EB0087}" type="presParOf" srcId="{0639240B-8BBD-4043-AF50-E2546A29474D}" destId="{215A78AB-579F-489A-97B1-BAE0FEBEE192}" srcOrd="0" destOrd="0" presId="urn:microsoft.com/office/officeart/2008/layout/VerticalCurvedList"/>
    <dgm:cxn modelId="{425BFF7E-2610-4EFA-9C9E-79ECE630E4EB}" type="presParOf" srcId="{CF78C88F-BF05-4431-9153-BCCBD1F8B89A}" destId="{05EA1C19-2609-479C-97CE-CAA1B18425F4}" srcOrd="3" destOrd="0" presId="urn:microsoft.com/office/officeart/2008/layout/VerticalCurvedList"/>
    <dgm:cxn modelId="{DB2CF4E2-1262-4C5A-80FF-B9AEECEACE8F}" type="presParOf" srcId="{CF78C88F-BF05-4431-9153-BCCBD1F8B89A}" destId="{34354ABD-2D7C-41AD-AE3A-CF6B134C3572}" srcOrd="4" destOrd="0" presId="urn:microsoft.com/office/officeart/2008/layout/VerticalCurvedList"/>
    <dgm:cxn modelId="{1BD2E626-9C99-4FBD-B2F5-3DB56D7CA9FB}" type="presParOf" srcId="{34354ABD-2D7C-41AD-AE3A-CF6B134C3572}" destId="{45AB81F5-0D0B-4C1B-AD38-B3863875FE4F}" srcOrd="0" destOrd="0" presId="urn:microsoft.com/office/officeart/2008/layout/VerticalCurvedList"/>
    <dgm:cxn modelId="{F8987786-EF67-4EA6-9087-41ED474B259B}" type="presParOf" srcId="{CF78C88F-BF05-4431-9153-BCCBD1F8B89A}" destId="{9FD21880-3553-4895-B156-155A50EB679A}" srcOrd="5" destOrd="0" presId="urn:microsoft.com/office/officeart/2008/layout/VerticalCurvedList"/>
    <dgm:cxn modelId="{5FC49FE5-C446-4E7E-9C56-7B6D69F2AF39}" type="presParOf" srcId="{CF78C88F-BF05-4431-9153-BCCBD1F8B89A}" destId="{0F56CD79-A8FD-451F-A1F8-0614CCFC722F}" srcOrd="6" destOrd="0" presId="urn:microsoft.com/office/officeart/2008/layout/VerticalCurvedList"/>
    <dgm:cxn modelId="{4BA59CBB-D358-45C8-902C-B382248DC087}" type="presParOf" srcId="{0F56CD79-A8FD-451F-A1F8-0614CCFC722F}" destId="{03BDD2DD-926D-4998-BC75-67B332C713B1}" srcOrd="0" destOrd="0" presId="urn:microsoft.com/office/officeart/2008/layout/VerticalCurvedList"/>
    <dgm:cxn modelId="{33F117DB-4EA9-423F-88F3-F4B206ACA927}" type="presParOf" srcId="{CF78C88F-BF05-4431-9153-BCCBD1F8B89A}" destId="{E76E3E04-6D87-4492-9B9C-1F1A07654968}" srcOrd="7" destOrd="0" presId="urn:microsoft.com/office/officeart/2008/layout/VerticalCurvedList"/>
    <dgm:cxn modelId="{900FD60C-9AE6-4A28-8F1C-CF4F19BB6A2E}" type="presParOf" srcId="{CF78C88F-BF05-4431-9153-BCCBD1F8B89A}" destId="{3F0333C0-200C-4C84-8F8B-3A531461C666}" srcOrd="8" destOrd="0" presId="urn:microsoft.com/office/officeart/2008/layout/VerticalCurvedList"/>
    <dgm:cxn modelId="{8EE0C82A-CC06-482A-9731-23F45F5D62AF}" type="presParOf" srcId="{3F0333C0-200C-4C84-8F8B-3A531461C666}" destId="{FC746AD2-9482-495A-800A-1BCA119370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C31480-793F-4F68-8242-FC21D1014BC4}" type="doc">
      <dgm:prSet loTypeId="urn:microsoft.com/office/officeart/2005/8/layout/vList3" loCatId="list" qsTypeId="urn:microsoft.com/office/officeart/2005/8/quickstyle/simple1#35" qsCatId="simple" csTypeId="urn:microsoft.com/office/officeart/2005/8/colors/accent1_2#44" csCatId="accent1" phldr="1"/>
      <dgm:spPr/>
    </dgm:pt>
    <dgm:pt modelId="{16ED4715-C00C-4CF6-9730-2281DD77A6D9}">
      <dgm:prSet phldrT="[Текст]" custT="1"/>
      <dgm:spPr>
        <a:solidFill>
          <a:schemeClr val="accent1">
            <a:lumMod val="60000"/>
            <a:lumOff val="40000"/>
          </a:schemeClr>
        </a:solidFill>
        <a:ln>
          <a:noFill/>
        </a:ln>
        <a:effectLst>
          <a:glow rad="101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dgm:spPr>
      <dgm:t>
        <a:bodyPr/>
        <a:lstStyle/>
        <a:p>
          <a:r>
            <a:rPr lang="ru-RU" sz="2700" b="1" dirty="0" smtClean="0">
              <a:solidFill>
                <a:schemeClr val="tx1"/>
              </a:solidFill>
            </a:rPr>
            <a:t>Возможность получить кредит в банке (поголовье животных может выступать залогом по кредиту)</a:t>
          </a:r>
          <a:endParaRPr lang="ru-RU" sz="2700" b="1" dirty="0">
            <a:solidFill>
              <a:schemeClr val="tx1"/>
            </a:solidFill>
          </a:endParaRPr>
        </a:p>
      </dgm:t>
    </dgm:pt>
    <dgm:pt modelId="{5827B4D5-D6E3-45D9-BAEE-A08DD9D6D316}" type="parTrans" cxnId="{072F58AA-4A82-4A79-BEFD-22970A0E7627}">
      <dgm:prSet/>
      <dgm:spPr/>
      <dgm:t>
        <a:bodyPr/>
        <a:lstStyle/>
        <a:p>
          <a:endParaRPr lang="ru-RU"/>
        </a:p>
      </dgm:t>
    </dgm:pt>
    <dgm:pt modelId="{4EA4F2AA-D778-4148-A7E8-41393392AE1C}" type="sibTrans" cxnId="{072F58AA-4A82-4A79-BEFD-22970A0E7627}">
      <dgm:prSet/>
      <dgm:spPr/>
      <dgm:t>
        <a:bodyPr/>
        <a:lstStyle/>
        <a:p>
          <a:endParaRPr lang="ru-RU"/>
        </a:p>
      </dgm:t>
    </dgm:pt>
    <dgm:pt modelId="{6600516D-F2D4-4905-AA48-09D2CD84711E}">
      <dgm:prSet phldrT="[Текст]"/>
      <dgm:spPr>
        <a:solidFill>
          <a:schemeClr val="bg2">
            <a:lumMod val="75000"/>
          </a:schemeClr>
        </a:solidFill>
        <a:ln>
          <a:noFill/>
        </a:ln>
        <a:effectLst>
          <a:glow rad="101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dgm:spPr>
      <dgm:t>
        <a:bodyPr/>
        <a:lstStyle/>
        <a:p>
          <a:r>
            <a:rPr lang="ru-RU" b="1" dirty="0" smtClean="0">
              <a:solidFill>
                <a:schemeClr val="tx1"/>
              </a:solidFill>
            </a:rPr>
            <a:t>Возможность компенсировать убытки от утраты (гибели) и (или) вынужденного убоя животных</a:t>
          </a:r>
          <a:endParaRPr lang="ru-RU" b="1" dirty="0">
            <a:solidFill>
              <a:schemeClr val="tx1"/>
            </a:solidFill>
          </a:endParaRPr>
        </a:p>
      </dgm:t>
    </dgm:pt>
    <dgm:pt modelId="{2C782E77-B290-47C5-BFB2-606769938139}" type="parTrans" cxnId="{1B8E146A-AF50-4F75-9008-E7C8EB356DA6}">
      <dgm:prSet/>
      <dgm:spPr/>
      <dgm:t>
        <a:bodyPr/>
        <a:lstStyle/>
        <a:p>
          <a:endParaRPr lang="ru-RU"/>
        </a:p>
      </dgm:t>
    </dgm:pt>
    <dgm:pt modelId="{944492A6-5E87-42E7-8778-D8FD71ED6047}" type="sibTrans" cxnId="{1B8E146A-AF50-4F75-9008-E7C8EB356DA6}">
      <dgm:prSet/>
      <dgm:spPr/>
      <dgm:t>
        <a:bodyPr/>
        <a:lstStyle/>
        <a:p>
          <a:endParaRPr lang="ru-RU"/>
        </a:p>
      </dgm:t>
    </dgm:pt>
    <dgm:pt modelId="{71DEFC82-45B7-4B9B-8D44-A122205DA7ED}">
      <dgm:prSet phldrT="[Текст]" custT="1"/>
      <dgm:spPr>
        <a:solidFill>
          <a:schemeClr val="bg2">
            <a:lumMod val="75000"/>
          </a:schemeClr>
        </a:solidFill>
        <a:ln>
          <a:noFill/>
        </a:ln>
        <a:effectLst>
          <a:glow rad="101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dgm:spPr>
      <dgm:t>
        <a:bodyPr/>
        <a:lstStyle/>
        <a:p>
          <a:r>
            <a:rPr lang="ru-RU" sz="2900" b="1" dirty="0" smtClean="0">
              <a:solidFill>
                <a:schemeClr val="tx1"/>
              </a:solidFill>
            </a:rPr>
            <a:t>Возможность планировать свой бизнес на перспективу </a:t>
          </a:r>
          <a:endParaRPr lang="ru-RU" sz="2900" b="1" dirty="0">
            <a:solidFill>
              <a:schemeClr val="tx1"/>
            </a:solidFill>
          </a:endParaRPr>
        </a:p>
      </dgm:t>
    </dgm:pt>
    <dgm:pt modelId="{04CE9DA4-A570-44DF-B1F2-140C778FDE41}" type="parTrans" cxnId="{C54AB87A-17F9-40EA-BD56-C147629AC884}">
      <dgm:prSet/>
      <dgm:spPr/>
      <dgm:t>
        <a:bodyPr/>
        <a:lstStyle/>
        <a:p>
          <a:endParaRPr lang="ru-RU"/>
        </a:p>
      </dgm:t>
    </dgm:pt>
    <dgm:pt modelId="{A22F45BA-E6B2-4074-8619-35F42366A9BA}" type="sibTrans" cxnId="{C54AB87A-17F9-40EA-BD56-C147629AC884}">
      <dgm:prSet/>
      <dgm:spPr/>
      <dgm:t>
        <a:bodyPr/>
        <a:lstStyle/>
        <a:p>
          <a:endParaRPr lang="ru-RU"/>
        </a:p>
      </dgm:t>
    </dgm:pt>
    <dgm:pt modelId="{E7025644-D38B-4CF3-9022-D28735C7DC71}" type="pres">
      <dgm:prSet presAssocID="{93C31480-793F-4F68-8242-FC21D1014BC4}" presName="linearFlow" presStyleCnt="0">
        <dgm:presLayoutVars>
          <dgm:dir/>
          <dgm:resizeHandles val="exact"/>
        </dgm:presLayoutVars>
      </dgm:prSet>
      <dgm:spPr/>
    </dgm:pt>
    <dgm:pt modelId="{46673625-0897-4541-A7CB-B3ADF201C34A}" type="pres">
      <dgm:prSet presAssocID="{16ED4715-C00C-4CF6-9730-2281DD77A6D9}" presName="composite" presStyleCnt="0"/>
      <dgm:spPr/>
    </dgm:pt>
    <dgm:pt modelId="{69E54BBB-5402-45AF-9C5C-9E2CBE019BB0}" type="pres">
      <dgm:prSet presAssocID="{16ED4715-C00C-4CF6-9730-2281DD77A6D9}" presName="imgShp" presStyleLbl="fgImgPlace1" presStyleIdx="0" presStyleCnt="3" custScaleX="129698" custScaleY="134290" custLinFactNeighborX="-11348" custLinFactNeighborY="19389"/>
      <dgm:spPr>
        <a:blipFill>
          <a:blip xmlns:r="http://schemas.openxmlformats.org/officeDocument/2006/relationships" r:embed="rId1">
            <a:extLst/>
          </a:blip>
          <a:srcRect/>
          <a:stretch>
            <a:fillRect l="-20000" r="-20000"/>
          </a:stretch>
        </a:blipFill>
      </dgm:spPr>
      <dgm:t>
        <a:bodyPr/>
        <a:lstStyle/>
        <a:p>
          <a:endParaRPr lang="ru-RU"/>
        </a:p>
      </dgm:t>
    </dgm:pt>
    <dgm:pt modelId="{222240D6-3FCF-48C7-B549-75E18A3FD894}" type="pres">
      <dgm:prSet presAssocID="{16ED4715-C00C-4CF6-9730-2281DD77A6D9}" presName="txShp" presStyleLbl="node1" presStyleIdx="0" presStyleCnt="3" custScaleX="119867" custScaleY="108994" custLinFactNeighborX="14218" custLinFactNeighborY="6127">
        <dgm:presLayoutVars>
          <dgm:bulletEnabled val="1"/>
        </dgm:presLayoutVars>
      </dgm:prSet>
      <dgm:spPr/>
      <dgm:t>
        <a:bodyPr/>
        <a:lstStyle/>
        <a:p>
          <a:endParaRPr lang="ru-RU"/>
        </a:p>
      </dgm:t>
    </dgm:pt>
    <dgm:pt modelId="{7BFF7086-3B0F-4EF7-9778-0C856FDADB96}" type="pres">
      <dgm:prSet presAssocID="{4EA4F2AA-D778-4148-A7E8-41393392AE1C}" presName="spacing" presStyleCnt="0"/>
      <dgm:spPr/>
    </dgm:pt>
    <dgm:pt modelId="{45909D60-F6A9-4915-93A1-A649C749F9DD}" type="pres">
      <dgm:prSet presAssocID="{6600516D-F2D4-4905-AA48-09D2CD84711E}" presName="composite" presStyleCnt="0"/>
      <dgm:spPr/>
    </dgm:pt>
    <dgm:pt modelId="{D4EAD435-F304-477E-84C6-26053862B3DA}" type="pres">
      <dgm:prSet presAssocID="{6600516D-F2D4-4905-AA48-09D2CD84711E}" presName="imgShp" presStyleLbl="fgImgPlace1" presStyleIdx="1" presStyleCnt="3" custScaleX="132332" custScaleY="128239" custLinFactNeighborX="43105" custLinFactNeighborY="10256"/>
      <dgm:spPr>
        <a:blipFill>
          <a:blip xmlns:r="http://schemas.openxmlformats.org/officeDocument/2006/relationships" r:embed="rId2" cstate="print">
            <a:extLst/>
          </a:blip>
          <a:srcRect/>
          <a:stretch>
            <a:fillRect l="-15000" r="-15000"/>
          </a:stretch>
        </a:blipFill>
      </dgm:spPr>
      <dgm:t>
        <a:bodyPr/>
        <a:lstStyle/>
        <a:p>
          <a:endParaRPr lang="ru-RU"/>
        </a:p>
      </dgm:t>
    </dgm:pt>
    <dgm:pt modelId="{70BFB35A-1314-4F97-85D0-5E42E5741381}" type="pres">
      <dgm:prSet presAssocID="{6600516D-F2D4-4905-AA48-09D2CD84711E}" presName="txShp" presStyleLbl="node1" presStyleIdx="1" presStyleCnt="3" custScaleX="102412" custScaleY="94031" custLinFactNeighborX="16212" custLinFactNeighborY="12504">
        <dgm:presLayoutVars>
          <dgm:bulletEnabled val="1"/>
        </dgm:presLayoutVars>
      </dgm:prSet>
      <dgm:spPr/>
      <dgm:t>
        <a:bodyPr/>
        <a:lstStyle/>
        <a:p>
          <a:endParaRPr lang="ru-RU"/>
        </a:p>
      </dgm:t>
    </dgm:pt>
    <dgm:pt modelId="{CDFB22DD-08B4-41FD-B9C8-8229DB6BBDAA}" type="pres">
      <dgm:prSet presAssocID="{944492A6-5E87-42E7-8778-D8FD71ED6047}" presName="spacing" presStyleCnt="0"/>
      <dgm:spPr/>
    </dgm:pt>
    <dgm:pt modelId="{344B9633-4E0B-4489-ADD6-26A8804BD526}" type="pres">
      <dgm:prSet presAssocID="{71DEFC82-45B7-4B9B-8D44-A122205DA7ED}" presName="composite" presStyleCnt="0"/>
      <dgm:spPr/>
    </dgm:pt>
    <dgm:pt modelId="{3615247F-F408-49AA-99E8-219C3EDC9F5D}" type="pres">
      <dgm:prSet presAssocID="{71DEFC82-45B7-4B9B-8D44-A122205DA7ED}" presName="imgShp" presStyleLbl="fgImgPlace1" presStyleIdx="2" presStyleCnt="3" custScaleX="133581" custScaleY="136530" custLinFactNeighborX="-33707" custLinFactNeighborY="-4814"/>
      <dgm:spPr>
        <a:blipFill>
          <a:blip xmlns:r="http://schemas.openxmlformats.org/officeDocument/2006/relationships" r:embed="rId3" cstate="print">
            <a:extLst/>
          </a:blip>
          <a:srcRect/>
          <a:stretch>
            <a:fillRect l="-20000" r="-20000"/>
          </a:stretch>
        </a:blipFill>
      </dgm:spPr>
      <dgm:t>
        <a:bodyPr/>
        <a:lstStyle/>
        <a:p>
          <a:endParaRPr lang="ru-RU"/>
        </a:p>
      </dgm:t>
    </dgm:pt>
    <dgm:pt modelId="{4C845862-E45D-4149-99D3-CABA60C381FB}" type="pres">
      <dgm:prSet presAssocID="{71DEFC82-45B7-4B9B-8D44-A122205DA7ED}" presName="txShp" presStyleLbl="node1" presStyleIdx="2" presStyleCnt="3" custScaleX="117224" custLinFactNeighborX="9971" custLinFactNeighborY="-2112">
        <dgm:presLayoutVars>
          <dgm:bulletEnabled val="1"/>
        </dgm:presLayoutVars>
      </dgm:prSet>
      <dgm:spPr/>
      <dgm:t>
        <a:bodyPr/>
        <a:lstStyle/>
        <a:p>
          <a:endParaRPr lang="ru-RU"/>
        </a:p>
      </dgm:t>
    </dgm:pt>
  </dgm:ptLst>
  <dgm:cxnLst>
    <dgm:cxn modelId="{5F998306-108E-42B5-AE32-4FDD7B7973E4}" type="presOf" srcId="{16ED4715-C00C-4CF6-9730-2281DD77A6D9}" destId="{222240D6-3FCF-48C7-B549-75E18A3FD894}" srcOrd="0" destOrd="0" presId="urn:microsoft.com/office/officeart/2005/8/layout/vList3"/>
    <dgm:cxn modelId="{072F58AA-4A82-4A79-BEFD-22970A0E7627}" srcId="{93C31480-793F-4F68-8242-FC21D1014BC4}" destId="{16ED4715-C00C-4CF6-9730-2281DD77A6D9}" srcOrd="0" destOrd="0" parTransId="{5827B4D5-D6E3-45D9-BAEE-A08DD9D6D316}" sibTransId="{4EA4F2AA-D778-4148-A7E8-41393392AE1C}"/>
    <dgm:cxn modelId="{D3FF19EA-5A89-4586-AD4A-6826469AB8CB}" type="presOf" srcId="{93C31480-793F-4F68-8242-FC21D1014BC4}" destId="{E7025644-D38B-4CF3-9022-D28735C7DC71}" srcOrd="0" destOrd="0" presId="urn:microsoft.com/office/officeart/2005/8/layout/vList3"/>
    <dgm:cxn modelId="{C54AB87A-17F9-40EA-BD56-C147629AC884}" srcId="{93C31480-793F-4F68-8242-FC21D1014BC4}" destId="{71DEFC82-45B7-4B9B-8D44-A122205DA7ED}" srcOrd="2" destOrd="0" parTransId="{04CE9DA4-A570-44DF-B1F2-140C778FDE41}" sibTransId="{A22F45BA-E6B2-4074-8619-35F42366A9BA}"/>
    <dgm:cxn modelId="{1B8E146A-AF50-4F75-9008-E7C8EB356DA6}" srcId="{93C31480-793F-4F68-8242-FC21D1014BC4}" destId="{6600516D-F2D4-4905-AA48-09D2CD84711E}" srcOrd="1" destOrd="0" parTransId="{2C782E77-B290-47C5-BFB2-606769938139}" sibTransId="{944492A6-5E87-42E7-8778-D8FD71ED6047}"/>
    <dgm:cxn modelId="{D0D24F34-7A26-407E-9567-BA12A0C90E07}" type="presOf" srcId="{71DEFC82-45B7-4B9B-8D44-A122205DA7ED}" destId="{4C845862-E45D-4149-99D3-CABA60C381FB}" srcOrd="0" destOrd="0" presId="urn:microsoft.com/office/officeart/2005/8/layout/vList3"/>
    <dgm:cxn modelId="{9EAF6EC5-23E0-4AB8-92F0-2766B4C74CD9}" type="presOf" srcId="{6600516D-F2D4-4905-AA48-09D2CD84711E}" destId="{70BFB35A-1314-4F97-85D0-5E42E5741381}" srcOrd="0" destOrd="0" presId="urn:microsoft.com/office/officeart/2005/8/layout/vList3"/>
    <dgm:cxn modelId="{D17D60C1-BD12-47E0-9595-87E2A0FC8A3A}" type="presParOf" srcId="{E7025644-D38B-4CF3-9022-D28735C7DC71}" destId="{46673625-0897-4541-A7CB-B3ADF201C34A}" srcOrd="0" destOrd="0" presId="urn:microsoft.com/office/officeart/2005/8/layout/vList3"/>
    <dgm:cxn modelId="{0291A2B5-1D56-41A4-B044-B47403C69ACF}" type="presParOf" srcId="{46673625-0897-4541-A7CB-B3ADF201C34A}" destId="{69E54BBB-5402-45AF-9C5C-9E2CBE019BB0}" srcOrd="0" destOrd="0" presId="urn:microsoft.com/office/officeart/2005/8/layout/vList3"/>
    <dgm:cxn modelId="{1821B4F5-382B-4C26-89E1-125380EB9208}" type="presParOf" srcId="{46673625-0897-4541-A7CB-B3ADF201C34A}" destId="{222240D6-3FCF-48C7-B549-75E18A3FD894}" srcOrd="1" destOrd="0" presId="urn:microsoft.com/office/officeart/2005/8/layout/vList3"/>
    <dgm:cxn modelId="{ED17EE27-AA5D-4F7D-AB08-FD82C3712D4D}" type="presParOf" srcId="{E7025644-D38B-4CF3-9022-D28735C7DC71}" destId="{7BFF7086-3B0F-4EF7-9778-0C856FDADB96}" srcOrd="1" destOrd="0" presId="urn:microsoft.com/office/officeart/2005/8/layout/vList3"/>
    <dgm:cxn modelId="{7C0D126E-377C-47C3-9E86-22B86C56FBE5}" type="presParOf" srcId="{E7025644-D38B-4CF3-9022-D28735C7DC71}" destId="{45909D60-F6A9-4915-93A1-A649C749F9DD}" srcOrd="2" destOrd="0" presId="urn:microsoft.com/office/officeart/2005/8/layout/vList3"/>
    <dgm:cxn modelId="{5C57C305-008F-41FB-9A83-9551B2988548}" type="presParOf" srcId="{45909D60-F6A9-4915-93A1-A649C749F9DD}" destId="{D4EAD435-F304-477E-84C6-26053862B3DA}" srcOrd="0" destOrd="0" presId="urn:microsoft.com/office/officeart/2005/8/layout/vList3"/>
    <dgm:cxn modelId="{E539D534-48F1-4F1E-AF48-B7CF9D9CE46A}" type="presParOf" srcId="{45909D60-F6A9-4915-93A1-A649C749F9DD}" destId="{70BFB35A-1314-4F97-85D0-5E42E5741381}" srcOrd="1" destOrd="0" presId="urn:microsoft.com/office/officeart/2005/8/layout/vList3"/>
    <dgm:cxn modelId="{6554DA0B-32E3-46D9-882A-F329B85719C2}" type="presParOf" srcId="{E7025644-D38B-4CF3-9022-D28735C7DC71}" destId="{CDFB22DD-08B4-41FD-B9C8-8229DB6BBDAA}" srcOrd="3" destOrd="0" presId="urn:microsoft.com/office/officeart/2005/8/layout/vList3"/>
    <dgm:cxn modelId="{11D81F7C-F8D0-405E-B577-9831CF18E557}" type="presParOf" srcId="{E7025644-D38B-4CF3-9022-D28735C7DC71}" destId="{344B9633-4E0B-4489-ADD6-26A8804BD526}" srcOrd="4" destOrd="0" presId="urn:microsoft.com/office/officeart/2005/8/layout/vList3"/>
    <dgm:cxn modelId="{582CC5B3-E865-47A6-9F8C-161FA3C1605C}" type="presParOf" srcId="{344B9633-4E0B-4489-ADD6-26A8804BD526}" destId="{3615247F-F408-49AA-99E8-219C3EDC9F5D}" srcOrd="0" destOrd="0" presId="urn:microsoft.com/office/officeart/2005/8/layout/vList3"/>
    <dgm:cxn modelId="{12FEBAE4-39DE-4642-A508-75EBDB727BE9}" type="presParOf" srcId="{344B9633-4E0B-4489-ADD6-26A8804BD526}" destId="{4C845862-E45D-4149-99D3-CABA60C381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3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4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4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4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3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3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3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3ABECFA-2CB2-4DC8-9177-FE1BDF6B25DD}" type="datetimeFigureOut">
              <a:rPr lang="ru-RU"/>
              <a:pPr>
                <a:defRPr/>
              </a:pPr>
              <a:t>17.12.2015</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1E0261D-A648-4C66-9316-90B600A06EEA}" type="slidenum">
              <a:rPr lang="ru-RU"/>
              <a:pPr>
                <a:defRPr/>
              </a:pPr>
              <a:t>‹#›</a:t>
            </a:fld>
            <a:endParaRPr lang="ru-RU"/>
          </a:p>
        </p:txBody>
      </p:sp>
    </p:spTree>
    <p:extLst>
      <p:ext uri="{BB962C8B-B14F-4D97-AF65-F5344CB8AC3E}">
        <p14:creationId xmlns:p14="http://schemas.microsoft.com/office/powerpoint/2010/main" val="2944409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01A809-43FC-4B44-9C2C-DAFF0A9A0567}" type="slidenum">
              <a:rPr lang="ru-RU"/>
              <a:pPr fontAlgn="base">
                <a:spcBef>
                  <a:spcPct val="0"/>
                </a:spcBef>
                <a:spcAft>
                  <a:spcPct val="0"/>
                </a:spcAft>
                <a:defRPr/>
              </a:pPr>
              <a:t>3</a:t>
            </a:fld>
            <a:endParaRPr lang="ru-RU"/>
          </a:p>
        </p:txBody>
      </p:sp>
    </p:spTree>
    <p:extLst>
      <p:ext uri="{BB962C8B-B14F-4D97-AF65-F5344CB8AC3E}">
        <p14:creationId xmlns:p14="http://schemas.microsoft.com/office/powerpoint/2010/main" val="413362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noTextEdi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441C2068-FDBE-45D0-A48D-4A93C7993E91}" type="slidenum">
              <a:rPr lang="ru-RU" smtClean="0"/>
              <a:pPr>
                <a:defRPr/>
              </a:pPr>
              <a:t>4</a:t>
            </a:fld>
            <a:endParaRPr lang="ru-RU"/>
          </a:p>
        </p:txBody>
      </p:sp>
    </p:spTree>
    <p:extLst>
      <p:ext uri="{BB962C8B-B14F-4D97-AF65-F5344CB8AC3E}">
        <p14:creationId xmlns:p14="http://schemas.microsoft.com/office/powerpoint/2010/main" val="80901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81C9EB-28B2-4DE8-BD6C-5FB17E8A35E1}" type="slidenum">
              <a:rPr lang="ru-RU"/>
              <a:pPr fontAlgn="base">
                <a:spcBef>
                  <a:spcPct val="0"/>
                </a:spcBef>
                <a:spcAft>
                  <a:spcPct val="0"/>
                </a:spcAft>
                <a:defRPr/>
              </a:pPr>
              <a:t>5</a:t>
            </a:fld>
            <a:endParaRPr lang="ru-RU"/>
          </a:p>
        </p:txBody>
      </p:sp>
    </p:spTree>
    <p:extLst>
      <p:ext uri="{BB962C8B-B14F-4D97-AF65-F5344CB8AC3E}">
        <p14:creationId xmlns:p14="http://schemas.microsoft.com/office/powerpoint/2010/main" val="160044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BD85AB-210A-419B-8C4F-D4A62BB87015}" type="slidenum">
              <a:rPr lang="ru-RU"/>
              <a:pPr fontAlgn="base">
                <a:spcBef>
                  <a:spcPct val="0"/>
                </a:spcBef>
                <a:spcAft>
                  <a:spcPct val="0"/>
                </a:spcAft>
                <a:defRPr/>
              </a:pPr>
              <a:t>6</a:t>
            </a:fld>
            <a:endParaRPr lang="ru-RU"/>
          </a:p>
        </p:txBody>
      </p:sp>
    </p:spTree>
    <p:extLst>
      <p:ext uri="{BB962C8B-B14F-4D97-AF65-F5344CB8AC3E}">
        <p14:creationId xmlns:p14="http://schemas.microsoft.com/office/powerpoint/2010/main" val="108497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noTextEdi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91A3A032-ED15-445A-8EE3-3ABFD1A148B3}" type="slidenum">
              <a:rPr lang="ru-RU" smtClean="0"/>
              <a:pPr>
                <a:defRPr/>
              </a:pPr>
              <a:t>7</a:t>
            </a:fld>
            <a:endParaRPr lang="ru-RU"/>
          </a:p>
        </p:txBody>
      </p:sp>
    </p:spTree>
    <p:extLst>
      <p:ext uri="{BB962C8B-B14F-4D97-AF65-F5344CB8AC3E}">
        <p14:creationId xmlns:p14="http://schemas.microsoft.com/office/powerpoint/2010/main" val="216317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xfrm>
            <a:off x="974725" y="715963"/>
            <a:ext cx="4975225" cy="3730625"/>
          </a:xfrm>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ru-RU" sz="1000" smtClean="0"/>
              <a:t>Начиная с 2011 года, Минсельхоз России ежемесячно проводит консультации с органами управления АПК субъектов Российской Федерации, в рамках которых доводит информацию об изменениях в системе сельскохозяйственного страхования, осуществляемого с государственной поддержкой.</a:t>
            </a:r>
          </a:p>
          <a:p>
            <a:pPr eaLnBrk="1" hangingPunct="1">
              <a:lnSpc>
                <a:spcPct val="80000"/>
              </a:lnSpc>
            </a:pPr>
            <a:r>
              <a:rPr lang="ru-RU" sz="1000" smtClean="0"/>
              <a:t>Кроме того, в рамках Российской Агропромышленной выставки «Золотая осень 2011» Минсельхозом России 17 октября 2011 г. проведен круглый стол с участием представителей членов Совета Федерации, органов управления АПК субъектов Российской Федерации, сельскохозяйственных товаропроизводителей, представителей страховых организаций и их объединений, на котором обсуждались наиболее актуальные вопросы, связанные с внедрением новой системы сельскохозяйственного страхования с государственной поддержкой. </a:t>
            </a:r>
          </a:p>
          <a:p>
            <a:pPr eaLnBrk="1" hangingPunct="1">
              <a:lnSpc>
                <a:spcPct val="80000"/>
              </a:lnSpc>
            </a:pPr>
            <a:r>
              <a:rPr lang="ru-RU" sz="1000" smtClean="0"/>
              <a:t>Также, на заседаниях коллегии Минсельхоза России 25.11.2011 и 17.01.2012, а также в рамках двух семинаров-совещаний, проведенных Минсельхозом России с участием представителей органов управления Агропромышленного комплекса субъектов Российской Федерации в период с 05.12.2012 по 09.12.2012 и 22.12.2011, рассмотрен вопрос подготовки субъектами Российской Федерации нормативной правовой базы, необходимой для предоставления в 2012 году государственной поддержки, в том числе в сфере сельскохозяйственного страхования, а также дано поручение руководителям органов Агропромышленного комплекса субъектов Российской Федерации проводить работу с сельскохозяйственными товаропроизводителями по разъяснению новаций в сфере сельскохозяйственного страхования с государственной поддержкой, в частности обсуждались изменения в механизме перечисления государственной поддержки. </a:t>
            </a:r>
          </a:p>
          <a:p>
            <a:pPr eaLnBrk="1" hangingPunct="1">
              <a:lnSpc>
                <a:spcPct val="80000"/>
              </a:lnSpc>
            </a:pPr>
            <a:r>
              <a:rPr lang="ru-RU" sz="1000" smtClean="0"/>
              <a:t>Данные вопросы обсуждались и в рамках двух семинаров-совещаний, проведенных Минсельхозом России с участием представителей органов управления АПК субъектов Российской Федерации в период с 5-9 декабря и 22 декабря 2011 г.</a:t>
            </a:r>
          </a:p>
          <a:p>
            <a:pPr eaLnBrk="1" hangingPunct="1">
              <a:lnSpc>
                <a:spcPct val="80000"/>
              </a:lnSpc>
            </a:pPr>
            <a:r>
              <a:rPr lang="ru-RU" sz="1000" smtClean="0"/>
              <a:t>Подобные мероприятия осуществляются на уровне субъектов Российской Федерации, так, в Республике Чувашия, Краснодарском крае, Тамбовской, Оренбургской, Саратовской, Волгоградской областях при методологической поддержке Минсельхоза России проведены семинары с сельскохозяйственными товаропроизводителями, в формате которых даны разъяснения и рекомендации о необходимости осуществления страхования при подготовке к проведению весенних полевых работ 2012 года</a:t>
            </a:r>
          </a:p>
        </p:txBody>
      </p:sp>
    </p:spTree>
    <p:extLst>
      <p:ext uri="{BB962C8B-B14F-4D97-AF65-F5344CB8AC3E}">
        <p14:creationId xmlns:p14="http://schemas.microsoft.com/office/powerpoint/2010/main" val="206074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noTextEdi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6387" name="Номер слайда 3"/>
          <p:cNvSpPr txBox="1">
            <a:spLocks noGrp="1"/>
          </p:cNvSpPr>
          <p:nvPr/>
        </p:nvSpPr>
        <p:spPr bwMode="auto">
          <a:xfrm>
            <a:off x="3884613" y="9448800"/>
            <a:ext cx="2971800" cy="496888"/>
          </a:xfrm>
          <a:prstGeom prst="rect">
            <a:avLst/>
          </a:prstGeom>
          <a:noFill/>
          <a:ln>
            <a:miter lim="800000"/>
            <a:headEnd/>
            <a:tailEnd/>
          </a:ln>
        </p:spPr>
        <p:txBody>
          <a:bodyPr anchor="b"/>
          <a:lstStyle/>
          <a:p>
            <a:pPr algn="r" fontAlgn="auto">
              <a:spcBef>
                <a:spcPts val="0"/>
              </a:spcBef>
              <a:spcAft>
                <a:spcPts val="0"/>
              </a:spcAft>
              <a:defRPr/>
            </a:pPr>
            <a:fld id="{952E7F47-4CC3-480E-A35E-94A40B35CAD6}" type="slidenum">
              <a:rPr lang="ru-RU" sz="1200">
                <a:solidFill>
                  <a:prstClr val="black"/>
                </a:solidFill>
                <a:latin typeface="+mn-lt"/>
              </a:rPr>
              <a:pPr algn="r" fontAlgn="auto">
                <a:spcBef>
                  <a:spcPts val="0"/>
                </a:spcBef>
                <a:spcAft>
                  <a:spcPts val="0"/>
                </a:spcAft>
                <a:defRPr/>
              </a:pPr>
              <a:t>21</a:t>
            </a:fld>
            <a:endParaRPr lang="ru-RU" sz="1200">
              <a:solidFill>
                <a:prstClr val="black"/>
              </a:solidFill>
              <a:latin typeface="+mn-lt"/>
            </a:endParaRPr>
          </a:p>
        </p:txBody>
      </p:sp>
    </p:spTree>
    <p:extLst>
      <p:ext uri="{BB962C8B-B14F-4D97-AF65-F5344CB8AC3E}">
        <p14:creationId xmlns:p14="http://schemas.microsoft.com/office/powerpoint/2010/main" val="946753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36625" fontAlgn="base">
              <a:spcBef>
                <a:spcPct val="0"/>
              </a:spcBef>
              <a:spcAft>
                <a:spcPct val="0"/>
              </a:spcAft>
              <a:defRPr/>
            </a:pPr>
            <a:fld id="{29097534-AFB2-4BBF-BCA9-872A8F9ADD60}" type="slidenum">
              <a:rPr lang="ru-RU" smtClean="0"/>
              <a:pPr defTabSz="936625" fontAlgn="base">
                <a:spcBef>
                  <a:spcPct val="0"/>
                </a:spcBef>
                <a:spcAft>
                  <a:spcPct val="0"/>
                </a:spcAft>
                <a:defRPr/>
              </a:pPr>
              <a:t>23</a:t>
            </a:fld>
            <a:endParaRPr lang="ru-RU" smtClean="0"/>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xfrm>
            <a:off x="912813" y="4724400"/>
            <a:ext cx="5032375" cy="4476750"/>
          </a:xfrm>
          <a:noFill/>
        </p:spPr>
        <p:txBody>
          <a:bodyPr wrap="square" numCol="1" anchor="t" anchorCtr="0" compatLnSpc="1">
            <a:prstTxWarp prst="textNoShape">
              <a:avLst/>
            </a:prstTxWarp>
          </a:bodyPr>
          <a:lstStyle/>
          <a:p>
            <a:pPr eaLnBrk="1" hangingPunct="1"/>
            <a:endParaRPr lang="ru-RU" smtClean="0"/>
          </a:p>
        </p:txBody>
      </p:sp>
    </p:spTree>
    <p:extLst>
      <p:ext uri="{BB962C8B-B14F-4D97-AF65-F5344CB8AC3E}">
        <p14:creationId xmlns:p14="http://schemas.microsoft.com/office/powerpoint/2010/main" val="222205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804D17A8-C879-42F4-AF3F-1D2CD0815354}" type="slidenum">
              <a:rPr lang="ru-RU"/>
              <a:pPr>
                <a:defRPr/>
              </a:pPr>
              <a:t>‹#›</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Date Placeholder 3"/>
          <p:cNvSpPr>
            <a:spLocks noGrp="1"/>
          </p:cNvSpPr>
          <p:nvPr>
            <p:ph type="dt" sz="half" idx="12"/>
          </p:nvPr>
        </p:nvSpPr>
        <p:spPr/>
        <p:txBody>
          <a:bodyPr/>
          <a:lstStyle>
            <a:lvl1pPr>
              <a:defRPr/>
            </a:lvl1pPr>
          </a:lstStyle>
          <a:p>
            <a:pPr>
              <a:defRPr/>
            </a:pPr>
            <a:fld id="{AD4E248C-0931-4085-9262-073B4A845F5E}" type="datetime1">
              <a:rPr lang="ru-RU"/>
              <a:pPr>
                <a:defRPr/>
              </a:pPr>
              <a:t>17.12.2015</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4A3DAFC-15B5-4411-A3BC-18920E6483D9}" type="slidenum">
              <a:rPr lang="ru-RU"/>
              <a:pPr>
                <a:defRPr/>
              </a:pPr>
              <a:t>‹#›</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Date Placeholder 3"/>
          <p:cNvSpPr>
            <a:spLocks noGrp="1"/>
          </p:cNvSpPr>
          <p:nvPr>
            <p:ph type="dt" sz="half" idx="12"/>
          </p:nvPr>
        </p:nvSpPr>
        <p:spPr/>
        <p:txBody>
          <a:bodyPr/>
          <a:lstStyle>
            <a:lvl1pPr>
              <a:defRPr/>
            </a:lvl1pPr>
          </a:lstStyle>
          <a:p>
            <a:pPr>
              <a:defRPr/>
            </a:pPr>
            <a:fld id="{F27F425E-1993-4CED-8F69-1983C86FAB80}" type="datetime1">
              <a:rPr lang="ru-RU"/>
              <a:pPr>
                <a:defRPr/>
              </a:pPr>
              <a:t>17.12.2015</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078E1E80-D364-4EA0-9C79-FCD486AA51AD}" type="slidenum">
              <a:rPr lang="ru-RU"/>
              <a:pPr>
                <a:defRPr/>
              </a:pPr>
              <a:t>‹#›</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Date Placeholder 3"/>
          <p:cNvSpPr>
            <a:spLocks noGrp="1"/>
          </p:cNvSpPr>
          <p:nvPr>
            <p:ph type="dt" sz="half" idx="12"/>
          </p:nvPr>
        </p:nvSpPr>
        <p:spPr/>
        <p:txBody>
          <a:bodyPr/>
          <a:lstStyle>
            <a:lvl1pPr>
              <a:defRPr/>
            </a:lvl1pPr>
          </a:lstStyle>
          <a:p>
            <a:pPr>
              <a:defRPr/>
            </a:pPr>
            <a:fld id="{E65F5561-FE39-4CCC-986B-968B1BB13FEF}" type="datetime1">
              <a:rPr lang="ru-RU"/>
              <a:pPr>
                <a:defRPr/>
              </a:pPr>
              <a:t>17.12.2015</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20000" cy="1143000"/>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7620000" cy="4800600"/>
          </a:xfrm>
        </p:spPr>
        <p:txBody>
          <a:bodyPr/>
          <a:lstStyle/>
          <a:p>
            <a:pPr lvl="0"/>
            <a:endParaRPr lang="ru-RU" noProof="0"/>
          </a:p>
        </p:txBody>
      </p:sp>
      <p:sp>
        <p:nvSpPr>
          <p:cNvPr id="4" name="Slide Number Placeholder 5"/>
          <p:cNvSpPr>
            <a:spLocks noGrp="1"/>
          </p:cNvSpPr>
          <p:nvPr>
            <p:ph type="sldNum" sz="quarter" idx="10"/>
          </p:nvPr>
        </p:nvSpPr>
        <p:spPr>
          <a:ln/>
        </p:spPr>
        <p:txBody>
          <a:bodyPr/>
          <a:lstStyle>
            <a:lvl1pPr>
              <a:defRPr/>
            </a:lvl1pPr>
          </a:lstStyle>
          <a:p>
            <a:pPr>
              <a:defRPr/>
            </a:pPr>
            <a:fld id="{17B6584B-E9A3-41CB-A20E-3AA879B80C03}" type="slidenum">
              <a:rPr lang="ru-RU"/>
              <a:pPr>
                <a:defRPr/>
              </a:pPr>
              <a:t>‹#›</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Date Placeholder 3"/>
          <p:cNvSpPr>
            <a:spLocks noGrp="1"/>
          </p:cNvSpPr>
          <p:nvPr>
            <p:ph type="dt" sz="half" idx="12"/>
          </p:nvPr>
        </p:nvSpPr>
        <p:spPr/>
        <p:txBody>
          <a:bodyPr/>
          <a:lstStyle>
            <a:lvl1pPr>
              <a:defRPr/>
            </a:lvl1pPr>
          </a:lstStyle>
          <a:p>
            <a:pPr>
              <a:defRPr/>
            </a:pPr>
            <a:fld id="{F88C0A65-0ABA-40B9-AAB3-A40C5BCC467E}" type="datetime1">
              <a:rPr lang="ru-RU"/>
              <a:pPr>
                <a:defRPr/>
              </a:pPr>
              <a:t>17.12.2015</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EC1B6F6-F661-432E-8445-DF15145BE9B1}" type="slidenum">
              <a:rPr lang="ru-RU"/>
              <a:pPr>
                <a:defRPr/>
              </a:pPr>
              <a:t>‹#›</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Date Placeholder 3"/>
          <p:cNvSpPr>
            <a:spLocks noGrp="1"/>
          </p:cNvSpPr>
          <p:nvPr>
            <p:ph type="dt" sz="half" idx="12"/>
          </p:nvPr>
        </p:nvSpPr>
        <p:spPr/>
        <p:txBody>
          <a:bodyPr/>
          <a:lstStyle>
            <a:lvl1pPr>
              <a:defRPr/>
            </a:lvl1pPr>
          </a:lstStyle>
          <a:p>
            <a:pPr>
              <a:defRPr/>
            </a:pPr>
            <a:fld id="{BFBE2357-F1B4-4FFA-AEB1-FC93A789CAC0}" type="datetime1">
              <a:rPr lang="ru-RU"/>
              <a:pPr>
                <a:defRPr/>
              </a:pPr>
              <a:t>17.12.2015</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Slide Number Placeholder 5"/>
          <p:cNvSpPr>
            <a:spLocks noGrp="1"/>
          </p:cNvSpPr>
          <p:nvPr>
            <p:ph type="sldNum" sz="quarter" idx="10"/>
          </p:nvPr>
        </p:nvSpPr>
        <p:spPr>
          <a:ln/>
        </p:spPr>
        <p:txBody>
          <a:bodyPr/>
          <a:lstStyle>
            <a:lvl1pPr>
              <a:defRPr/>
            </a:lvl1pPr>
          </a:lstStyle>
          <a:p>
            <a:pPr>
              <a:defRPr/>
            </a:pPr>
            <a:fld id="{2B74D223-E46F-4A4A-A6B4-A4CC694F8600}" type="slidenum">
              <a:rPr lang="ru-RU"/>
              <a:pPr>
                <a:defRPr/>
              </a:pPr>
              <a:t>‹#›</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Date Placeholder 3"/>
          <p:cNvSpPr>
            <a:spLocks noGrp="1"/>
          </p:cNvSpPr>
          <p:nvPr>
            <p:ph type="dt" sz="half" idx="12"/>
          </p:nvPr>
        </p:nvSpPr>
        <p:spPr/>
        <p:txBody>
          <a:bodyPr/>
          <a:lstStyle>
            <a:lvl1pPr>
              <a:defRPr/>
            </a:lvl1pPr>
          </a:lstStyle>
          <a:p>
            <a:pPr>
              <a:defRPr/>
            </a:pPr>
            <a:fld id="{5FC30D74-8890-4D45-BA32-66E69E66C757}" type="datetime1">
              <a:rPr lang="ru-RU"/>
              <a:pPr>
                <a:defRPr/>
              </a:pPr>
              <a:t>17.12.2015</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69B1C71C-B3D1-4101-957E-FAC9B460B916}" type="slidenum">
              <a:rPr lang="ru-RU"/>
              <a:pPr>
                <a:defRPr/>
              </a:pPr>
              <a:t>‹#›</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Date Placeholder 3"/>
          <p:cNvSpPr>
            <a:spLocks noGrp="1"/>
          </p:cNvSpPr>
          <p:nvPr>
            <p:ph type="dt" sz="half" idx="12"/>
          </p:nvPr>
        </p:nvSpPr>
        <p:spPr/>
        <p:txBody>
          <a:bodyPr/>
          <a:lstStyle>
            <a:lvl1pPr>
              <a:defRPr/>
            </a:lvl1pPr>
          </a:lstStyle>
          <a:p>
            <a:pPr>
              <a:defRPr/>
            </a:pPr>
            <a:fld id="{89CA9CD1-8A11-4105-9601-3CA9B7666DBF}" type="datetime1">
              <a:rPr lang="ru-RU"/>
              <a:pPr>
                <a:defRPr/>
              </a:pPr>
              <a:t>17.12.2015</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57743CBD-A0D6-46D7-A21F-2263044BB105}" type="slidenum">
              <a:rPr lang="ru-RU"/>
              <a:pPr>
                <a:defRPr/>
              </a:pPr>
              <a:t>‹#›</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Date Placeholder 3"/>
          <p:cNvSpPr>
            <a:spLocks noGrp="1"/>
          </p:cNvSpPr>
          <p:nvPr>
            <p:ph type="dt" sz="half" idx="12"/>
          </p:nvPr>
        </p:nvSpPr>
        <p:spPr/>
        <p:txBody>
          <a:bodyPr/>
          <a:lstStyle>
            <a:lvl1pPr>
              <a:defRPr/>
            </a:lvl1pPr>
          </a:lstStyle>
          <a:p>
            <a:pPr>
              <a:defRPr/>
            </a:pPr>
            <a:fld id="{7865E063-5B08-4E84-AA1C-3F6C12B468DB}" type="datetime1">
              <a:rPr lang="ru-RU"/>
              <a:pPr>
                <a:defRPr/>
              </a:pPr>
              <a:t>17.12.2015</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697A2AE7-BE1D-4F9A-8EE7-E6F036F48C49}" type="slidenum">
              <a:rPr lang="ru-RU"/>
              <a:pPr>
                <a:defRPr/>
              </a:pPr>
              <a:t>‹#›</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Date Placeholder 3"/>
          <p:cNvSpPr>
            <a:spLocks noGrp="1"/>
          </p:cNvSpPr>
          <p:nvPr>
            <p:ph type="dt" sz="half" idx="12"/>
          </p:nvPr>
        </p:nvSpPr>
        <p:spPr/>
        <p:txBody>
          <a:bodyPr/>
          <a:lstStyle>
            <a:lvl1pPr>
              <a:defRPr/>
            </a:lvl1pPr>
          </a:lstStyle>
          <a:p>
            <a:pPr>
              <a:defRPr/>
            </a:pPr>
            <a:fld id="{4A53CF77-7E50-47CE-B348-4836C6F10334}" type="datetime1">
              <a:rPr lang="ru-RU"/>
              <a:pPr>
                <a:defRPr/>
              </a:pPr>
              <a:t>17.12.2015</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F4E58803-A4E4-482B-88BA-379FE222E25B}" type="slidenum">
              <a:rPr lang="ru-RU"/>
              <a:pPr>
                <a:defRPr/>
              </a:pPr>
              <a:t>‹#›</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Date Placeholder 3"/>
          <p:cNvSpPr>
            <a:spLocks noGrp="1"/>
          </p:cNvSpPr>
          <p:nvPr>
            <p:ph type="dt" sz="half" idx="12"/>
          </p:nvPr>
        </p:nvSpPr>
        <p:spPr/>
        <p:txBody>
          <a:bodyPr/>
          <a:lstStyle>
            <a:lvl1pPr>
              <a:defRPr/>
            </a:lvl1pPr>
          </a:lstStyle>
          <a:p>
            <a:pPr>
              <a:defRPr/>
            </a:pPr>
            <a:fld id="{3780AAB8-E5B9-4E2E-8DD2-BE0A7CD686C1}" type="datetime1">
              <a:rPr lang="ru-RU"/>
              <a:pPr>
                <a:defRPr/>
              </a:pPr>
              <a:t>17.12.2015</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95D61C9D-A8BF-45FE-A431-87A16D96653E}" type="slidenum">
              <a:rPr lang="ru-RU"/>
              <a:pPr>
                <a:defRPr/>
              </a:pPr>
              <a:t>‹#›</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Date Placeholder 3"/>
          <p:cNvSpPr>
            <a:spLocks noGrp="1"/>
          </p:cNvSpPr>
          <p:nvPr>
            <p:ph type="dt" sz="half" idx="16"/>
          </p:nvPr>
        </p:nvSpPr>
        <p:spPr/>
        <p:txBody>
          <a:bodyPr/>
          <a:lstStyle>
            <a:lvl1pPr>
              <a:defRPr/>
            </a:lvl1pPr>
          </a:lstStyle>
          <a:p>
            <a:pPr>
              <a:defRPr/>
            </a:pPr>
            <a:fld id="{343C41E0-AF32-4923-8C07-60C249871087}" type="datetime1">
              <a:rPr lang="ru-RU"/>
              <a:pPr>
                <a:defRPr/>
              </a:pPr>
              <a:t>17.12.2015</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Slide Number Placeholder 5"/>
          <p:cNvSpPr>
            <a:spLocks noGrp="1"/>
          </p:cNvSpPr>
          <p:nvPr>
            <p:ph type="sldNum" sz="quarter" idx="10"/>
          </p:nvPr>
        </p:nvSpPr>
        <p:spPr>
          <a:ln/>
        </p:spPr>
        <p:txBody>
          <a:bodyPr/>
          <a:lstStyle>
            <a:lvl1pPr>
              <a:defRPr/>
            </a:lvl1pPr>
          </a:lstStyle>
          <a:p>
            <a:pPr>
              <a:defRPr/>
            </a:pPr>
            <a:fld id="{6EE985C2-238F-4634-B401-37FB6347E5B0}" type="slidenum">
              <a:rPr lang="ru-RU"/>
              <a:pPr>
                <a:defRPr/>
              </a:pPr>
              <a:t>‹#›</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Date Placeholder 3"/>
          <p:cNvSpPr>
            <a:spLocks noGrp="1"/>
          </p:cNvSpPr>
          <p:nvPr>
            <p:ph type="dt" sz="half" idx="12"/>
          </p:nvPr>
        </p:nvSpPr>
        <p:spPr/>
        <p:txBody>
          <a:bodyPr/>
          <a:lstStyle>
            <a:lvl1pPr>
              <a:defRPr/>
            </a:lvl1pPr>
          </a:lstStyle>
          <a:p>
            <a:pPr>
              <a:defRPr/>
            </a:pPr>
            <a:fld id="{A8A83218-FAD5-4698-BFB2-4FE4129E1915}" type="datetime1">
              <a:rPr lang="ru-RU"/>
              <a:pPr>
                <a:defRPr/>
              </a:pPr>
              <a:t>17.12.2015</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defRPr>
            </a:lvl1pPr>
          </a:lstStyle>
          <a:p>
            <a:pPr>
              <a:defRPr/>
            </a:pPr>
            <a:fld id="{5F2A9202-8E54-4392-B267-C5BC0FA0FB00}" type="slidenum">
              <a:rPr lang="ru-RU"/>
              <a:pPr>
                <a:defRPr/>
              </a:pPr>
              <a:t>‹#›</a:t>
            </a:fld>
            <a:endParaRPr lang="ru-RU"/>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ru-RU"/>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4BB6CAC9-3D61-4478-8568-FB4E2289F015}" type="datetime1">
              <a:rPr lang="ru-RU"/>
              <a:pPr>
                <a:defRPr/>
              </a:pPr>
              <a:t>17.12.2015</a:t>
            </a:fld>
            <a:endParaRPr lang="ru-RU"/>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 id="2147483685" r:id="rId12"/>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E7BC29"/>
        </a:buClr>
        <a:buFont typeface="Arial" charset="0"/>
        <a:buChar char="•"/>
        <a:defRPr sz="2400"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D092A7"/>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9C85C0"/>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dabi.ru/attachments/3373/2247/images/large.jpg" TargetMode="External"/><Relationship Id="rId5" Type="http://schemas.openxmlformats.org/officeDocument/2006/relationships/image" Target="../media/image19.jpeg"/><Relationship Id="rId4" Type="http://schemas.openxmlformats.org/officeDocument/2006/relationships/hyperlink" Target="http://mariuver.files.wordpress.com/2010/07/zasuha1.jpg"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252536" y="2705100"/>
            <a:ext cx="8748464" cy="1636422"/>
          </a:xfrm>
          <a:prstGeom prst="rect">
            <a:avLst/>
          </a:prstGeom>
          <a:noFill/>
          <a:ln w="9525">
            <a:noFill/>
            <a:miter lim="800000"/>
            <a:headEnd/>
            <a:tailEnd/>
          </a:ln>
        </p:spPr>
        <p:txBody>
          <a:bodyPr wrap="square" lIns="96597" tIns="48298" rIns="96597" bIns="48298">
            <a:spAutoFit/>
          </a:bodyPr>
          <a:lstStyle/>
          <a:p>
            <a:pPr algn="r" defTabSz="915988">
              <a:tabLst>
                <a:tab pos="3048000" algn="l"/>
              </a:tabLst>
              <a:defRPr/>
            </a:pPr>
            <a:r>
              <a:rPr lang="ru-RU" sz="3800" b="1" i="1" dirty="0">
                <a:solidFill>
                  <a:srgbClr val="008000"/>
                </a:solidFill>
                <a:effectLst>
                  <a:outerShdw blurRad="38100" dist="38100" dir="2700000" algn="tl">
                    <a:srgbClr val="C0C0C0"/>
                  </a:outerShdw>
                </a:effectLst>
                <a:latin typeface="Calibri" pitchFamily="34" charset="0"/>
              </a:rPr>
              <a:t>Управление рисками в </a:t>
            </a:r>
            <a:r>
              <a:rPr lang="ru-RU" sz="3800" b="1" i="1" dirty="0" smtClean="0">
                <a:solidFill>
                  <a:srgbClr val="008000"/>
                </a:solidFill>
                <a:effectLst>
                  <a:outerShdw blurRad="38100" dist="38100" dir="2700000" algn="tl">
                    <a:srgbClr val="C0C0C0"/>
                  </a:outerShdw>
                </a:effectLst>
                <a:latin typeface="Calibri" pitchFamily="34" charset="0"/>
              </a:rPr>
              <a:t>АПК</a:t>
            </a:r>
          </a:p>
          <a:p>
            <a:pPr algn="r" defTabSz="915988">
              <a:tabLst>
                <a:tab pos="3048000" algn="l"/>
              </a:tabLst>
              <a:defRPr/>
            </a:pPr>
            <a:r>
              <a:rPr lang="ru-RU" sz="3200" b="1" i="1" dirty="0" smtClean="0">
                <a:solidFill>
                  <a:srgbClr val="008000"/>
                </a:solidFill>
                <a:effectLst>
                  <a:outerShdw blurRad="38100" dist="38100" dir="2700000" algn="tl">
                    <a:srgbClr val="C0C0C0"/>
                  </a:outerShdw>
                </a:effectLst>
                <a:latin typeface="Calibri" pitchFamily="34" charset="0"/>
              </a:rPr>
              <a:t>«страхование </a:t>
            </a:r>
            <a:r>
              <a:rPr lang="ru-RU" sz="3200" b="1" i="1" dirty="0">
                <a:solidFill>
                  <a:srgbClr val="008000"/>
                </a:solidFill>
                <a:effectLst>
                  <a:outerShdw blurRad="38100" dist="38100" dir="2700000" algn="tl">
                    <a:srgbClr val="C0C0C0"/>
                  </a:outerShdw>
                </a:effectLst>
                <a:latin typeface="Calibri" pitchFamily="34" charset="0"/>
              </a:rPr>
              <a:t>сельскохозяйственных </a:t>
            </a:r>
            <a:r>
              <a:rPr lang="ru-RU" sz="3200" b="1" i="1" dirty="0" smtClean="0">
                <a:solidFill>
                  <a:srgbClr val="008000"/>
                </a:solidFill>
                <a:effectLst>
                  <a:outerShdw blurRad="38100" dist="38100" dir="2700000" algn="tl">
                    <a:srgbClr val="C0C0C0"/>
                  </a:outerShdw>
                </a:effectLst>
                <a:latin typeface="Calibri" pitchFamily="34" charset="0"/>
              </a:rPr>
              <a:t>рисков»</a:t>
            </a:r>
            <a:r>
              <a:rPr lang="ru-RU" sz="3800" b="1" i="1" dirty="0" smtClean="0">
                <a:solidFill>
                  <a:srgbClr val="008000"/>
                </a:solidFill>
                <a:effectLst>
                  <a:outerShdw blurRad="38100" dist="38100" dir="2700000" algn="tl">
                    <a:srgbClr val="C0C0C0"/>
                  </a:outerShdw>
                </a:effectLst>
                <a:latin typeface="Calibri" pitchFamily="34" charset="0"/>
              </a:rPr>
              <a:t> </a:t>
            </a:r>
            <a:endParaRPr lang="ru-RU" sz="3600" b="1" i="1" dirty="0">
              <a:solidFill>
                <a:srgbClr val="008000"/>
              </a:solidFill>
              <a:effectLst>
                <a:outerShdw blurRad="38100" dist="38100" dir="2700000" algn="tl">
                  <a:srgbClr val="C0C0C0"/>
                </a:outerShdw>
              </a:effectLst>
              <a:latin typeface="Calibri" pitchFamily="34" charset="0"/>
            </a:endParaRPr>
          </a:p>
          <a:p>
            <a:pPr algn="r" defTabSz="915988">
              <a:defRPr/>
            </a:pPr>
            <a:r>
              <a:rPr lang="ru-RU" sz="2400" b="1" i="1" dirty="0">
                <a:solidFill>
                  <a:srgbClr val="0A2973"/>
                </a:solidFill>
                <a:latin typeface="Calibri" pitchFamily="34" charset="0"/>
              </a:rPr>
              <a:t> </a:t>
            </a:r>
          </a:p>
        </p:txBody>
      </p:sp>
      <p:sp>
        <p:nvSpPr>
          <p:cNvPr id="15362" name="Rectangle 2"/>
          <p:cNvSpPr>
            <a:spLocks noChangeArrowheads="1"/>
          </p:cNvSpPr>
          <p:nvPr/>
        </p:nvSpPr>
        <p:spPr bwMode="auto">
          <a:xfrm>
            <a:off x="1042988" y="4386263"/>
            <a:ext cx="6999287" cy="466725"/>
          </a:xfrm>
          <a:prstGeom prst="rect">
            <a:avLst/>
          </a:prstGeom>
          <a:noFill/>
          <a:ln w="9525">
            <a:noFill/>
            <a:miter lim="800000"/>
            <a:headEnd/>
            <a:tailEnd/>
          </a:ln>
        </p:spPr>
        <p:txBody>
          <a:bodyPr lIns="96597" tIns="48298" rIns="96597" bIns="48298">
            <a:spAutoFit/>
          </a:bodyPr>
          <a:lstStyle/>
          <a:p>
            <a:pPr algn="r" defTabSz="915988"/>
            <a:r>
              <a:rPr lang="ru-RU" sz="2400" b="1" i="1">
                <a:solidFill>
                  <a:srgbClr val="0A2973"/>
                </a:solidFill>
                <a:latin typeface="Calibri" pitchFamily="34" charset="0"/>
              </a:rPr>
              <a:t> </a:t>
            </a:r>
          </a:p>
        </p:txBody>
      </p:sp>
      <p:sp>
        <p:nvSpPr>
          <p:cNvPr id="15363" name="Rectangle 2"/>
          <p:cNvSpPr>
            <a:spLocks noChangeArrowheads="1"/>
          </p:cNvSpPr>
          <p:nvPr/>
        </p:nvSpPr>
        <p:spPr bwMode="auto">
          <a:xfrm>
            <a:off x="827088" y="4508500"/>
            <a:ext cx="6999287" cy="1987550"/>
          </a:xfrm>
          <a:prstGeom prst="rect">
            <a:avLst/>
          </a:prstGeom>
          <a:noFill/>
          <a:ln w="9525">
            <a:noFill/>
            <a:miter lim="800000"/>
            <a:headEnd/>
            <a:tailEnd/>
          </a:ln>
        </p:spPr>
        <p:txBody>
          <a:bodyPr lIns="96597" tIns="48298" rIns="96597" bIns="48298">
            <a:spAutoFit/>
          </a:bodyPr>
          <a:lstStyle/>
          <a:p>
            <a:pPr algn="ctr" defTabSz="915988"/>
            <a:endParaRPr lang="ru-RU" sz="3600" b="1" i="1" dirty="0">
              <a:solidFill>
                <a:srgbClr val="008000"/>
              </a:solidFill>
              <a:latin typeface="Calibri" pitchFamily="34" charset="0"/>
            </a:endParaRPr>
          </a:p>
          <a:p>
            <a:pPr algn="ctr" defTabSz="915988"/>
            <a:endParaRPr lang="ru-RU" sz="1600" b="1" i="1" dirty="0">
              <a:solidFill>
                <a:srgbClr val="008000"/>
              </a:solidFill>
              <a:latin typeface="Calibri" pitchFamily="34" charset="0"/>
            </a:endParaRPr>
          </a:p>
          <a:p>
            <a:pPr algn="ctr" defTabSz="915988"/>
            <a:r>
              <a:rPr lang="ru-RU" sz="1600" b="1" i="1" dirty="0">
                <a:solidFill>
                  <a:srgbClr val="008000"/>
                </a:solidFill>
                <a:latin typeface="Calibri" pitchFamily="34" charset="0"/>
              </a:rPr>
              <a:t> </a:t>
            </a:r>
          </a:p>
          <a:p>
            <a:pPr algn="ctr" defTabSz="915988"/>
            <a:r>
              <a:rPr lang="ru-RU" sz="1600" b="1" i="1" dirty="0">
                <a:solidFill>
                  <a:srgbClr val="008000"/>
                </a:solidFill>
                <a:latin typeface="Calibri" pitchFamily="34" charset="0"/>
              </a:rPr>
              <a:t>____________________</a:t>
            </a:r>
          </a:p>
          <a:p>
            <a:pPr algn="ctr" defTabSz="915988"/>
            <a:r>
              <a:rPr lang="ru-RU" sz="1600" b="1" i="1" dirty="0" smtClean="0">
                <a:solidFill>
                  <a:srgbClr val="008000"/>
                </a:solidFill>
                <a:latin typeface="Calibri" pitchFamily="34" charset="0"/>
              </a:rPr>
              <a:t>Киров 2015</a:t>
            </a:r>
            <a:endParaRPr lang="ru-RU" sz="1600" b="1" i="1" dirty="0">
              <a:solidFill>
                <a:srgbClr val="008000"/>
              </a:solidFill>
              <a:latin typeface="Calibri" pitchFamily="34" charset="0"/>
            </a:endParaRPr>
          </a:p>
          <a:p>
            <a:pPr algn="r" defTabSz="915988"/>
            <a:r>
              <a:rPr lang="ru-RU" sz="2400" b="1" i="1" dirty="0">
                <a:solidFill>
                  <a:srgbClr val="0A2973"/>
                </a:solidFill>
                <a:latin typeface="Calibri" pitchFamily="34" charset="0"/>
              </a:rPr>
              <a:t> </a:t>
            </a:r>
          </a:p>
        </p:txBody>
      </p:sp>
      <p:pic>
        <p:nvPicPr>
          <p:cNvPr id="15364" name="Picture 6"/>
          <p:cNvPicPr>
            <a:picLocks noChangeAspect="1" noChangeArrowheads="1"/>
          </p:cNvPicPr>
          <p:nvPr/>
        </p:nvPicPr>
        <p:blipFill>
          <a:blip r:embed="rId2"/>
          <a:srcRect/>
          <a:stretch>
            <a:fillRect/>
          </a:stretch>
        </p:blipFill>
        <p:spPr bwMode="auto">
          <a:xfrm>
            <a:off x="0" y="0"/>
            <a:ext cx="9144000" cy="1800225"/>
          </a:xfrm>
          <a:prstGeom prst="rect">
            <a:avLst/>
          </a:prstGeom>
          <a:noFill/>
          <a:ln w="9525">
            <a:noFill/>
            <a:miter lim="800000"/>
            <a:headEnd/>
            <a:tailEnd/>
          </a:ln>
        </p:spPr>
      </p:pic>
      <p:pic>
        <p:nvPicPr>
          <p:cNvPr id="15365" name="Picture 7"/>
          <p:cNvPicPr>
            <a:picLocks noChangeAspect="1" noChangeArrowheads="1"/>
          </p:cNvPicPr>
          <p:nvPr/>
        </p:nvPicPr>
        <p:blipFill>
          <a:blip r:embed="rId3"/>
          <a:srcRect/>
          <a:stretch>
            <a:fillRect/>
          </a:stretch>
        </p:blipFill>
        <p:spPr bwMode="auto">
          <a:xfrm>
            <a:off x="6372225" y="5470525"/>
            <a:ext cx="2771775" cy="138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Box 2"/>
          <p:cNvSpPr txBox="1">
            <a:spLocks noChangeArrowheads="1"/>
          </p:cNvSpPr>
          <p:nvPr/>
        </p:nvSpPr>
        <p:spPr bwMode="auto">
          <a:xfrm>
            <a:off x="1187450" y="2997200"/>
            <a:ext cx="6911975" cy="3441700"/>
          </a:xfrm>
          <a:prstGeom prst="rect">
            <a:avLst/>
          </a:prstGeom>
          <a:noFill/>
          <a:ln>
            <a:noFill/>
          </a:ln>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defRPr/>
            </a:pPr>
            <a:endParaRPr lang="ru-RU" sz="2200" dirty="0" smtClean="0"/>
          </a:p>
          <a:p>
            <a:pPr marL="342900" indent="-342900" algn="just">
              <a:buFont typeface="Arial" pitchFamily="34" charset="0"/>
              <a:buChar char="•"/>
              <a:defRPr/>
            </a:pPr>
            <a:r>
              <a:rPr lang="ru-RU" sz="2200" dirty="0" smtClean="0"/>
              <a:t>доступ </a:t>
            </a:r>
            <a:r>
              <a:rPr lang="ru-RU" sz="2200" dirty="0"/>
              <a:t>к бюджетной помощи предоставляется </a:t>
            </a:r>
            <a:r>
              <a:rPr lang="ru-RU" sz="2200" dirty="0">
                <a:solidFill>
                  <a:srgbClr val="FF0000"/>
                </a:solidFill>
              </a:rPr>
              <a:t>лишь тем производителям, кто застраховал свои </a:t>
            </a:r>
            <a:r>
              <a:rPr lang="ru-RU" sz="2200" dirty="0" smtClean="0">
                <a:solidFill>
                  <a:srgbClr val="FF0000"/>
                </a:solidFill>
              </a:rPr>
              <a:t>риски </a:t>
            </a:r>
          </a:p>
          <a:p>
            <a:pPr marL="342900" indent="-342900" algn="just">
              <a:buFont typeface="Arial" pitchFamily="34" charset="0"/>
              <a:buChar char="•"/>
              <a:defRPr/>
            </a:pPr>
            <a:endParaRPr lang="ru-RU" sz="2200" dirty="0" smtClean="0"/>
          </a:p>
          <a:p>
            <a:pPr marL="342900" indent="-342900" algn="just">
              <a:buFont typeface="Arial" pitchFamily="34" charset="0"/>
              <a:buChar char="•"/>
              <a:defRPr/>
            </a:pPr>
            <a:r>
              <a:rPr lang="ru-RU" sz="2200" dirty="0" smtClean="0"/>
              <a:t>если нет </a:t>
            </a:r>
            <a:r>
              <a:rPr lang="ru-RU" sz="2200" dirty="0"/>
              <a:t>полиса, </a:t>
            </a:r>
            <a:r>
              <a:rPr lang="ru-RU" sz="2200" u="sng" dirty="0">
                <a:solidFill>
                  <a:srgbClr val="FF0000"/>
                </a:solidFill>
              </a:rPr>
              <a:t>нет </a:t>
            </a:r>
            <a:r>
              <a:rPr lang="ru-RU" sz="2200" u="sng" dirty="0" smtClean="0">
                <a:solidFill>
                  <a:srgbClr val="FF0000"/>
                </a:solidFill>
              </a:rPr>
              <a:t>и государственной </a:t>
            </a:r>
            <a:r>
              <a:rPr lang="ru-RU" sz="2200" u="sng" dirty="0">
                <a:solidFill>
                  <a:srgbClr val="FF0000"/>
                </a:solidFill>
              </a:rPr>
              <a:t>поддержки на другие цели </a:t>
            </a:r>
            <a:r>
              <a:rPr lang="ru-RU" sz="2200" dirty="0"/>
              <a:t>(льготное кредитование, удешевление стоимости ГСМ, удобрений, ядохимикатов, элитных семян и т.д</a:t>
            </a:r>
            <a:r>
              <a:rPr lang="ru-RU" sz="2200" dirty="0" smtClean="0"/>
              <a:t>.).</a:t>
            </a:r>
            <a:endParaRPr lang="ru-RU" sz="2200" dirty="0"/>
          </a:p>
        </p:txBody>
      </p:sp>
      <p:pic>
        <p:nvPicPr>
          <p:cNvPr id="31746" name="Picture 4" descr="http://m001.bcm.ru/1514/1bb2d893-822b-4708-8b8f-845aa988c213.jpg"/>
          <p:cNvPicPr>
            <a:picLocks noChangeAspect="1" noChangeArrowheads="1"/>
          </p:cNvPicPr>
          <p:nvPr/>
        </p:nvPicPr>
        <p:blipFill>
          <a:blip r:embed="rId2">
            <a:clrChange>
              <a:clrFrom>
                <a:srgbClr val="FFFFFF"/>
              </a:clrFrom>
              <a:clrTo>
                <a:srgbClr val="FFFFFF">
                  <a:alpha val="0"/>
                </a:srgbClr>
              </a:clrTo>
            </a:clrChange>
          </a:blip>
          <a:srcRect l="12814" r="14159"/>
          <a:stretch>
            <a:fillRect/>
          </a:stretch>
        </p:blipFill>
        <p:spPr bwMode="auto">
          <a:xfrm>
            <a:off x="0" y="0"/>
            <a:ext cx="2663825" cy="2736850"/>
          </a:xfrm>
          <a:prstGeom prst="rect">
            <a:avLst/>
          </a:prstGeom>
          <a:noFill/>
          <a:ln w="9525">
            <a:noFill/>
            <a:miter lim="800000"/>
            <a:headEnd/>
            <a:tailEnd/>
          </a:ln>
        </p:spPr>
      </p:pic>
      <p:sp>
        <p:nvSpPr>
          <p:cNvPr id="31747" name="Прямоугольник 5"/>
          <p:cNvSpPr>
            <a:spLocks noChangeArrowheads="1"/>
          </p:cNvSpPr>
          <p:nvPr/>
        </p:nvSpPr>
        <p:spPr bwMode="auto">
          <a:xfrm>
            <a:off x="2916238" y="333375"/>
            <a:ext cx="5327650" cy="1917700"/>
          </a:xfrm>
          <a:prstGeom prst="rect">
            <a:avLst/>
          </a:prstGeom>
          <a:noFill/>
          <a:ln w="9525">
            <a:noFill/>
            <a:miter lim="800000"/>
            <a:headEnd/>
            <a:tailEnd/>
          </a:ln>
        </p:spPr>
        <p:txBody>
          <a:bodyPr>
            <a:spAutoFit/>
          </a:bodyPr>
          <a:lstStyle/>
          <a:p>
            <a:pPr algn="ctr"/>
            <a:r>
              <a:rPr lang="ru-RU" sz="2400" b="1">
                <a:solidFill>
                  <a:srgbClr val="FF0000"/>
                </a:solidFill>
                <a:cs typeface="Arial" charset="0"/>
              </a:rPr>
              <a:t>ПОЗИЦИЯ ПРАВИТЕЛЬСТВА </a:t>
            </a:r>
          </a:p>
          <a:p>
            <a:pPr algn="ctr"/>
            <a:r>
              <a:rPr lang="ru-RU" sz="2400" b="1">
                <a:solidFill>
                  <a:srgbClr val="FF0000"/>
                </a:solidFill>
                <a:cs typeface="Arial" charset="0"/>
              </a:rPr>
              <a:t>И МИНСЕЛЬХОЗА РОССИИ</a:t>
            </a:r>
          </a:p>
          <a:p>
            <a:pPr algn="ctr"/>
            <a:endParaRPr lang="ru-RU" sz="2400" b="1">
              <a:solidFill>
                <a:srgbClr val="FF0000"/>
              </a:solidFill>
              <a:cs typeface="Arial" charset="0"/>
            </a:endParaRPr>
          </a:p>
          <a:p>
            <a:pPr algn="ctr"/>
            <a:r>
              <a:rPr lang="ru-RU" sz="2400" b="1" u="sng">
                <a:solidFill>
                  <a:srgbClr val="FF0000"/>
                </a:solidFill>
                <a:cs typeface="Arial" charset="0"/>
              </a:rPr>
              <a:t>обеспечить вмененность агрострахования</a:t>
            </a:r>
            <a:r>
              <a:rPr lang="ru-RU" sz="2400" b="1">
                <a:solidFill>
                  <a:srgbClr val="FF0000"/>
                </a:solidFill>
                <a:cs typeface="Arial"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2500" b="1" dirty="0" smtClean="0">
                <a:solidFill>
                  <a:srgbClr val="008000"/>
                </a:solidFill>
                <a:latin typeface="Arial" pitchFamily="34" charset="0"/>
                <a:cs typeface="Arial" pitchFamily="34" charset="0"/>
              </a:rPr>
              <a:t>Особенности страхования </a:t>
            </a:r>
            <a:r>
              <a:rPr lang="ru-RU" sz="2500" b="1" dirty="0">
                <a:solidFill>
                  <a:srgbClr val="008000"/>
                </a:solidFill>
                <a:latin typeface="Arial" pitchFamily="34" charset="0"/>
                <a:cs typeface="Arial" pitchFamily="34" charset="0"/>
              </a:rPr>
              <a:t>урожая с государственной поддержкой</a:t>
            </a:r>
            <a:endParaRPr lang="ru-RU" dirty="0"/>
          </a:p>
        </p:txBody>
      </p:sp>
      <p:sp>
        <p:nvSpPr>
          <p:cNvPr id="4" name="Номер слайда 3"/>
          <p:cNvSpPr>
            <a:spLocks noGrp="1"/>
          </p:cNvSpPr>
          <p:nvPr>
            <p:ph type="sldNum" sz="quarter" idx="10"/>
          </p:nvPr>
        </p:nvSpPr>
        <p:spPr/>
        <p:txBody>
          <a:bodyPr/>
          <a:lstStyle/>
          <a:p>
            <a:pPr>
              <a:defRPr/>
            </a:pPr>
            <a:fld id="{8B9CE8DF-8F25-496A-A473-53EDDE0721A3}" type="slidenum">
              <a:rPr lang="ru-RU" smtClean="0"/>
              <a:pPr>
                <a:defRPr/>
              </a:pPr>
              <a:t>11</a:t>
            </a:fld>
            <a:endParaRPr lang="ru-RU"/>
          </a:p>
        </p:txBody>
      </p:sp>
      <p:graphicFrame>
        <p:nvGraphicFramePr>
          <p:cNvPr id="5" name="Объект 4"/>
          <p:cNvGraphicFramePr>
            <a:graphicFrameLocks noGrp="1"/>
          </p:cNvGraphicFramePr>
          <p:nvPr>
            <p:ph idx="1"/>
            <p:extLst>
              <p:ext uri="{D42A27DB-BD31-4B8C-83A1-F6EECF244321}">
                <p14:modId xmlns:p14="http://schemas.microsoft.com/office/powerpoint/2010/main" val="346562532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9063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EC1B6F6-F661-432E-8445-DF15145BE9B1}" type="slidenum">
              <a:rPr lang="ru-RU" smtClean="0"/>
              <a:pPr>
                <a:defRPr/>
              </a:pPr>
              <a:t>12</a:t>
            </a:fld>
            <a:endParaRPr lang="ru-RU"/>
          </a:p>
        </p:txBody>
      </p:sp>
      <p:sp>
        <p:nvSpPr>
          <p:cNvPr id="6" name="Заголовок 5"/>
          <p:cNvSpPr>
            <a:spLocks noGrp="1"/>
          </p:cNvSpPr>
          <p:nvPr>
            <p:ph type="title"/>
          </p:nvPr>
        </p:nvSpPr>
        <p:spPr>
          <a:xfrm>
            <a:off x="457200" y="274638"/>
            <a:ext cx="7620000" cy="346050"/>
          </a:xfrm>
        </p:spPr>
        <p:txBody>
          <a:bodyPr/>
          <a:lstStyle/>
          <a:p>
            <a:r>
              <a:rPr lang="ru-RU" sz="2200" b="1" dirty="0" smtClean="0"/>
              <a:t>Прогрессивное региональное законодательство</a:t>
            </a:r>
            <a:endParaRPr lang="ru-RU" sz="22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92696"/>
            <a:ext cx="828305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78" y="2636913"/>
            <a:ext cx="7776865" cy="345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165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EC1B6F6-F661-432E-8445-DF15145BE9B1}" type="slidenum">
              <a:rPr lang="ru-RU" smtClean="0"/>
              <a:pPr>
                <a:defRPr/>
              </a:pPr>
              <a:t>13</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01578"/>
            <a:ext cx="8136904" cy="140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76872"/>
            <a:ext cx="777686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51520" y="260648"/>
            <a:ext cx="6696744" cy="430887"/>
          </a:xfrm>
          <a:prstGeom prst="rect">
            <a:avLst/>
          </a:prstGeom>
        </p:spPr>
        <p:txBody>
          <a:bodyPr wrap="square">
            <a:spAutoFit/>
          </a:bodyPr>
          <a:lstStyle/>
          <a:p>
            <a:r>
              <a:rPr lang="ru-RU" sz="2200" b="1" spc="-100" dirty="0">
                <a:solidFill>
                  <a:schemeClr val="tx2"/>
                </a:solidFill>
                <a:latin typeface="+mj-lt"/>
                <a:ea typeface="+mj-ea"/>
                <a:cs typeface="+mj-cs"/>
              </a:rPr>
              <a:t>Прогрессивное региональное законодательство</a:t>
            </a:r>
          </a:p>
        </p:txBody>
      </p:sp>
    </p:spTree>
    <p:extLst>
      <p:ext uri="{BB962C8B-B14F-4D97-AF65-F5344CB8AC3E}">
        <p14:creationId xmlns:p14="http://schemas.microsoft.com/office/powerpoint/2010/main" val="3814079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EC1B6F6-F661-432E-8445-DF15145BE9B1}" type="slidenum">
              <a:rPr lang="ru-RU" smtClean="0"/>
              <a:pPr>
                <a:defRPr/>
              </a:pPr>
              <a:t>14</a:t>
            </a:fld>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5551"/>
            <a:ext cx="8424936"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8" y="2132856"/>
            <a:ext cx="840439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6" y="3501008"/>
            <a:ext cx="8280921" cy="294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251520" y="404664"/>
            <a:ext cx="6696744" cy="430887"/>
          </a:xfrm>
          <a:prstGeom prst="rect">
            <a:avLst/>
          </a:prstGeom>
        </p:spPr>
        <p:txBody>
          <a:bodyPr wrap="square">
            <a:spAutoFit/>
          </a:bodyPr>
          <a:lstStyle/>
          <a:p>
            <a:r>
              <a:rPr lang="ru-RU" sz="2200" b="1" spc="-100" dirty="0">
                <a:solidFill>
                  <a:schemeClr val="tx2"/>
                </a:solidFill>
                <a:latin typeface="+mj-lt"/>
                <a:ea typeface="+mj-ea"/>
                <a:cs typeface="+mj-cs"/>
              </a:rPr>
              <a:t>Прогрессивное региональное законодательство</a:t>
            </a:r>
          </a:p>
        </p:txBody>
      </p:sp>
    </p:spTree>
    <p:extLst>
      <p:ext uri="{BB962C8B-B14F-4D97-AF65-F5344CB8AC3E}">
        <p14:creationId xmlns:p14="http://schemas.microsoft.com/office/powerpoint/2010/main" val="2623075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12"/>
          <p:cNvSpPr>
            <a:spLocks noChangeArrowheads="1"/>
          </p:cNvSpPr>
          <p:nvPr/>
        </p:nvSpPr>
        <p:spPr bwMode="auto">
          <a:xfrm>
            <a:off x="179388" y="1484313"/>
            <a:ext cx="8280400" cy="647700"/>
          </a:xfrm>
          <a:prstGeom prst="flowChartAlternateProcess">
            <a:avLst/>
          </a:prstGeom>
          <a:solidFill>
            <a:srgbClr val="4F81BD"/>
          </a:solidFill>
          <a:ln w="9525">
            <a:solidFill>
              <a:srgbClr val="000000"/>
            </a:solidFill>
            <a:miter lim="800000"/>
            <a:headEnd/>
            <a:tailEnd/>
          </a:ln>
          <a:effectLst>
            <a:prstShdw prst="shdw13" dist="53882" dir="13500000">
              <a:schemeClr val="bg2">
                <a:alpha val="50000"/>
              </a:schemeClr>
            </a:prstShdw>
          </a:effectLst>
        </p:spPr>
        <p:txBody>
          <a:bodyPr anchor="ctr"/>
          <a:lstStyle/>
          <a:p>
            <a:pPr algn="ctr"/>
            <a:r>
              <a:rPr lang="ru-RU" b="1">
                <a:solidFill>
                  <a:srgbClr val="FFFFFF"/>
                </a:solidFill>
                <a:cs typeface="Arial" charset="0"/>
              </a:rPr>
              <a:t> Заключен с учетом предусмотренного Плана сельскохозяйственного страхования на соответствующий год</a:t>
            </a:r>
            <a:endParaRPr lang="ru-RU">
              <a:solidFill>
                <a:srgbClr val="FFFFFF"/>
              </a:solidFill>
              <a:cs typeface="Arial" charset="0"/>
            </a:endParaRPr>
          </a:p>
        </p:txBody>
      </p:sp>
      <p:sp>
        <p:nvSpPr>
          <p:cNvPr id="32770" name="AutoShape 13"/>
          <p:cNvSpPr>
            <a:spLocks noChangeArrowheads="1"/>
          </p:cNvSpPr>
          <p:nvPr/>
        </p:nvSpPr>
        <p:spPr bwMode="auto">
          <a:xfrm>
            <a:off x="179388" y="2276475"/>
            <a:ext cx="8280400" cy="863600"/>
          </a:xfrm>
          <a:prstGeom prst="flowChartAlternateProcess">
            <a:avLst/>
          </a:prstGeom>
          <a:solidFill>
            <a:srgbClr val="4F81BD"/>
          </a:solidFill>
          <a:ln w="9525">
            <a:solidFill>
              <a:srgbClr val="000000"/>
            </a:solidFill>
            <a:miter lim="800000"/>
            <a:headEnd/>
            <a:tailEnd/>
          </a:ln>
          <a:effectLst>
            <a:prstShdw prst="shdw13" dist="53882" dir="13500000">
              <a:schemeClr val="bg2">
                <a:alpha val="50000"/>
              </a:schemeClr>
            </a:prstShdw>
          </a:effectLst>
        </p:spPr>
        <p:txBody>
          <a:bodyPr anchor="ctr"/>
          <a:lstStyle/>
          <a:p>
            <a:pPr algn="ctr"/>
            <a:r>
              <a:rPr lang="ru-RU" b="1">
                <a:solidFill>
                  <a:srgbClr val="FFFFFF"/>
                </a:solidFill>
                <a:cs typeface="Arial" charset="0"/>
              </a:rPr>
              <a:t>Заключен  в отношении урожая сельскохозяйственной культуры, посадок многолетних насаждений на всей площади земельных участков</a:t>
            </a:r>
          </a:p>
        </p:txBody>
      </p:sp>
      <p:sp>
        <p:nvSpPr>
          <p:cNvPr id="32771" name="AutoShape 14"/>
          <p:cNvSpPr>
            <a:spLocks noChangeArrowheads="1"/>
          </p:cNvSpPr>
          <p:nvPr/>
        </p:nvSpPr>
        <p:spPr bwMode="auto">
          <a:xfrm>
            <a:off x="179388" y="3429000"/>
            <a:ext cx="8280400" cy="1439863"/>
          </a:xfrm>
          <a:prstGeom prst="flowChartAlternateProcess">
            <a:avLst/>
          </a:prstGeom>
          <a:solidFill>
            <a:srgbClr val="4F81BD"/>
          </a:solidFill>
          <a:ln w="9525">
            <a:solidFill>
              <a:srgbClr val="000000"/>
            </a:solidFill>
            <a:miter lim="800000"/>
            <a:headEnd/>
            <a:tailEnd/>
          </a:ln>
          <a:effectLst>
            <a:prstShdw prst="shdw13" dist="53882" dir="13500000">
              <a:schemeClr val="bg2">
                <a:alpha val="50000"/>
              </a:schemeClr>
            </a:prstShdw>
          </a:effectLst>
        </p:spPr>
        <p:txBody>
          <a:bodyPr anchor="ctr"/>
          <a:lstStyle/>
          <a:p>
            <a:pPr algn="ctr"/>
            <a:r>
              <a:rPr lang="ru-RU" b="1">
                <a:solidFill>
                  <a:srgbClr val="FFFFFF"/>
                </a:solidFill>
                <a:cs typeface="Arial" charset="0"/>
              </a:rPr>
              <a:t>Заключен в отношении сельскохозяйственных культур, за исключением многолетних насаждений, не позднее чем в течение пятнадцати календарных дней после окончания их сева или посадки, в отношении многолетних насаждений до момента прекращения их вегетации (перехода в состояние зимнего покоя)</a:t>
            </a:r>
            <a:endParaRPr lang="ru-RU">
              <a:solidFill>
                <a:srgbClr val="FFFFFF"/>
              </a:solidFill>
              <a:cs typeface="Arial" charset="0"/>
            </a:endParaRPr>
          </a:p>
        </p:txBody>
      </p:sp>
      <p:sp>
        <p:nvSpPr>
          <p:cNvPr id="32772" name="AutoShape 15"/>
          <p:cNvSpPr>
            <a:spLocks noChangeArrowheads="1"/>
          </p:cNvSpPr>
          <p:nvPr/>
        </p:nvSpPr>
        <p:spPr bwMode="auto">
          <a:xfrm>
            <a:off x="179388" y="5157788"/>
            <a:ext cx="8280400" cy="574675"/>
          </a:xfrm>
          <a:prstGeom prst="flowChartAlternateProcess">
            <a:avLst/>
          </a:prstGeom>
          <a:solidFill>
            <a:srgbClr val="4F81BD"/>
          </a:solidFill>
          <a:ln w="9525">
            <a:solidFill>
              <a:srgbClr val="000000"/>
            </a:solidFill>
            <a:miter lim="800000"/>
            <a:headEnd/>
            <a:tailEnd/>
          </a:ln>
          <a:effectLst>
            <a:prstShdw prst="shdw13" dist="53882" dir="13500000">
              <a:schemeClr val="bg2">
                <a:alpha val="50000"/>
              </a:schemeClr>
            </a:prstShdw>
          </a:effectLst>
        </p:spPr>
        <p:txBody>
          <a:bodyPr anchor="ctr"/>
          <a:lstStyle/>
          <a:p>
            <a:pPr algn="ctr"/>
            <a:r>
              <a:rPr lang="ru-RU" b="1">
                <a:solidFill>
                  <a:srgbClr val="FFFFFF"/>
                </a:solidFill>
                <a:cs typeface="Arial" charset="0"/>
              </a:rPr>
              <a:t>Вступил в силу и уплачено пятьдесят процентов начисленной по этому договору страховой премии</a:t>
            </a:r>
            <a:r>
              <a:rPr lang="ru-RU">
                <a:solidFill>
                  <a:srgbClr val="FFFFFF"/>
                </a:solidFill>
                <a:cs typeface="Arial" charset="0"/>
              </a:rPr>
              <a:t> </a:t>
            </a:r>
          </a:p>
        </p:txBody>
      </p:sp>
      <p:sp>
        <p:nvSpPr>
          <p:cNvPr id="32773" name="AutoShape 16"/>
          <p:cNvSpPr>
            <a:spLocks noChangeArrowheads="1"/>
          </p:cNvSpPr>
          <p:nvPr/>
        </p:nvSpPr>
        <p:spPr bwMode="auto">
          <a:xfrm>
            <a:off x="179388" y="6021388"/>
            <a:ext cx="8280400" cy="647700"/>
          </a:xfrm>
          <a:prstGeom prst="flowChartAlternateProcess">
            <a:avLst/>
          </a:prstGeom>
          <a:solidFill>
            <a:srgbClr val="4F81BD"/>
          </a:solidFill>
          <a:ln w="9525">
            <a:solidFill>
              <a:srgbClr val="000000"/>
            </a:solidFill>
            <a:miter lim="800000"/>
            <a:headEnd/>
            <a:tailEnd/>
          </a:ln>
          <a:effectLst>
            <a:prstShdw prst="shdw13" dist="53882" dir="13500000">
              <a:schemeClr val="bg2">
                <a:alpha val="50000"/>
              </a:schemeClr>
            </a:prstShdw>
          </a:effectLst>
        </p:spPr>
        <p:txBody>
          <a:bodyPr anchor="ctr"/>
          <a:lstStyle/>
          <a:p>
            <a:pPr algn="ctr"/>
            <a:r>
              <a:rPr lang="ru-RU" b="1">
                <a:solidFill>
                  <a:srgbClr val="FFFFFF"/>
                </a:solidFill>
                <a:cs typeface="Arial" charset="0"/>
              </a:rPr>
              <a:t>Страховая сумма не менее, чем восемьдесят процентов страховой стоимости урожая</a:t>
            </a:r>
            <a:r>
              <a:rPr lang="ru-RU">
                <a:solidFill>
                  <a:srgbClr val="FFFFFF"/>
                </a:solidFill>
                <a:cs typeface="Arial" charset="0"/>
              </a:rPr>
              <a:t> </a:t>
            </a:r>
          </a:p>
        </p:txBody>
      </p:sp>
      <p:sp>
        <p:nvSpPr>
          <p:cNvPr id="32774" name="Rectangle 17"/>
          <p:cNvSpPr>
            <a:spLocks noChangeArrowheads="1"/>
          </p:cNvSpPr>
          <p:nvPr/>
        </p:nvSpPr>
        <p:spPr bwMode="auto">
          <a:xfrm>
            <a:off x="395288" y="333375"/>
            <a:ext cx="6092825" cy="854075"/>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ru-RU" sz="2500" b="1">
                <a:solidFill>
                  <a:schemeClr val="tx2"/>
                </a:solidFill>
                <a:cs typeface="Arial" charset="0"/>
              </a:rPr>
              <a:t>Требования к договору страхования </a:t>
            </a:r>
          </a:p>
          <a:p>
            <a:r>
              <a:rPr lang="ru-RU" sz="2500" b="1">
                <a:solidFill>
                  <a:schemeClr val="tx2"/>
                </a:solidFill>
                <a:cs typeface="Arial" charset="0"/>
              </a:rPr>
              <a:t>для получения субсидии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Прямоугольник 2"/>
          <p:cNvSpPr>
            <a:spLocks noChangeArrowheads="1"/>
          </p:cNvSpPr>
          <p:nvPr/>
        </p:nvSpPr>
        <p:spPr bwMode="auto">
          <a:xfrm>
            <a:off x="468313" y="1341438"/>
            <a:ext cx="3382962" cy="1008062"/>
          </a:xfrm>
          <a:prstGeom prst="rect">
            <a:avLst/>
          </a:prstGeom>
          <a:gradFill rotWithShape="1">
            <a:gsLst>
              <a:gs pos="0">
                <a:srgbClr val="769535"/>
              </a:gs>
              <a:gs pos="80000">
                <a:srgbClr val="9BC348"/>
              </a:gs>
              <a:gs pos="100000">
                <a:srgbClr val="9CC746"/>
              </a:gs>
            </a:gsLst>
            <a:lin ang="16200000"/>
          </a:gradFill>
          <a:ln w="9525" algn="ctr">
            <a:solidFill>
              <a:srgbClr val="98B954"/>
            </a:solidFill>
            <a:miter lim="800000"/>
            <a:headEnd/>
            <a:tailEnd/>
          </a:ln>
          <a:effectLst>
            <a:outerShdw dist="23000" dir="5400000" rotWithShape="0">
              <a:srgbClr val="000000">
                <a:alpha val="34998"/>
              </a:srgbClr>
            </a:outerShdw>
          </a:effectLst>
        </p:spPr>
        <p:txBody>
          <a:bodyPr lIns="67666" tIns="33833" rIns="67666" bIns="33833" anchor="ctr"/>
          <a:lstStyle/>
          <a:p>
            <a:pPr algn="ctr">
              <a:defRPr/>
            </a:pPr>
            <a:r>
              <a:rPr lang="ru-RU">
                <a:solidFill>
                  <a:srgbClr val="FFFFFF"/>
                </a:solidFill>
                <a:latin typeface="Calibri" pitchFamily="34" charset="0"/>
              </a:rPr>
              <a:t>Сельскохозяйственный товаропроизводитель</a:t>
            </a:r>
            <a:endParaRPr lang="ru-RU"/>
          </a:p>
        </p:txBody>
      </p:sp>
      <p:sp>
        <p:nvSpPr>
          <p:cNvPr id="9224" name="Прямоугольник 3"/>
          <p:cNvSpPr>
            <a:spLocks noChangeArrowheads="1"/>
          </p:cNvSpPr>
          <p:nvPr/>
        </p:nvSpPr>
        <p:spPr bwMode="auto">
          <a:xfrm>
            <a:off x="5795963" y="1341438"/>
            <a:ext cx="2520950" cy="936625"/>
          </a:xfrm>
          <a:prstGeom prst="rect">
            <a:avLst/>
          </a:prstGeom>
          <a:gradFill rotWithShape="1">
            <a:gsLst>
              <a:gs pos="0">
                <a:srgbClr val="769535"/>
              </a:gs>
              <a:gs pos="80000">
                <a:srgbClr val="9BC348"/>
              </a:gs>
              <a:gs pos="100000">
                <a:srgbClr val="9CC746"/>
              </a:gs>
            </a:gsLst>
            <a:lin ang="16200000"/>
          </a:gradFill>
          <a:ln w="9525" algn="ctr">
            <a:solidFill>
              <a:srgbClr val="98B954"/>
            </a:solidFill>
            <a:miter lim="800000"/>
            <a:headEnd/>
            <a:tailEnd/>
          </a:ln>
          <a:effectLst>
            <a:outerShdw dist="23000" dir="5400000" rotWithShape="0">
              <a:srgbClr val="000000">
                <a:alpha val="34998"/>
              </a:srgbClr>
            </a:outerShdw>
          </a:effectLst>
        </p:spPr>
        <p:txBody>
          <a:bodyPr lIns="67666" tIns="33833" rIns="67666" bIns="33833" anchor="ctr"/>
          <a:lstStyle/>
          <a:p>
            <a:pPr algn="ctr">
              <a:defRPr/>
            </a:pPr>
            <a:r>
              <a:rPr lang="ru-RU" dirty="0">
                <a:solidFill>
                  <a:srgbClr val="FFFFFF"/>
                </a:solidFill>
                <a:latin typeface="Calibri" pitchFamily="34" charset="0"/>
              </a:rPr>
              <a:t>Страховая организация</a:t>
            </a:r>
            <a:endParaRPr lang="ru-RU" dirty="0"/>
          </a:p>
        </p:txBody>
      </p:sp>
      <p:sp>
        <p:nvSpPr>
          <p:cNvPr id="9225" name="Прямоугольник 4"/>
          <p:cNvSpPr>
            <a:spLocks noChangeArrowheads="1"/>
          </p:cNvSpPr>
          <p:nvPr/>
        </p:nvSpPr>
        <p:spPr bwMode="auto">
          <a:xfrm>
            <a:off x="468313" y="4097338"/>
            <a:ext cx="7921625" cy="531812"/>
          </a:xfrm>
          <a:prstGeom prst="rect">
            <a:avLst/>
          </a:prstGeom>
          <a:gradFill rotWithShape="1">
            <a:gsLst>
              <a:gs pos="0">
                <a:schemeClr val="bg1">
                  <a:lumMod val="65000"/>
                </a:schemeClr>
              </a:gs>
              <a:gs pos="0">
                <a:srgbClr val="FF8F2A"/>
              </a:gs>
              <a:gs pos="0">
                <a:schemeClr val="accent4">
                  <a:lumMod val="40000"/>
                  <a:lumOff val="60000"/>
                </a:schemeClr>
              </a:gs>
            </a:gsLst>
            <a:lin ang="16200000"/>
          </a:gradFill>
          <a:ln w="9525" algn="ctr">
            <a:solidFill>
              <a:srgbClr val="F69240"/>
            </a:solidFill>
            <a:miter lim="800000"/>
            <a:headEnd/>
            <a:tailEnd/>
          </a:ln>
          <a:effectLst>
            <a:outerShdw dist="23000" dir="5400000" rotWithShape="0">
              <a:srgbClr val="000000">
                <a:alpha val="34998"/>
              </a:srgbClr>
            </a:outerShdw>
          </a:effectLst>
        </p:spPr>
        <p:txBody>
          <a:bodyPr lIns="67666" tIns="33833" rIns="67666" bIns="33833" anchor="ctr"/>
          <a:lstStyle/>
          <a:p>
            <a:pPr algn="ctr">
              <a:defRPr/>
            </a:pPr>
            <a:r>
              <a:rPr lang="ru-RU" dirty="0"/>
              <a:t>Орган управления АПК субъекта Российской Федерации</a:t>
            </a:r>
          </a:p>
        </p:txBody>
      </p:sp>
      <p:cxnSp>
        <p:nvCxnSpPr>
          <p:cNvPr id="33796" name="Прямая со стрелкой 12"/>
          <p:cNvCxnSpPr>
            <a:cxnSpLocks noChangeShapeType="1"/>
          </p:cNvCxnSpPr>
          <p:nvPr/>
        </p:nvCxnSpPr>
        <p:spPr bwMode="auto">
          <a:xfrm flipH="1">
            <a:off x="2843213" y="2420938"/>
            <a:ext cx="1587" cy="1595437"/>
          </a:xfrm>
          <a:prstGeom prst="straightConnector1">
            <a:avLst/>
          </a:prstGeom>
          <a:noFill/>
          <a:ln w="19050" algn="ctr">
            <a:solidFill>
              <a:srgbClr val="77933C"/>
            </a:solidFill>
            <a:round/>
            <a:headEnd/>
            <a:tailEnd type="arrow" w="med" len="med"/>
          </a:ln>
        </p:spPr>
      </p:cxnSp>
      <p:cxnSp>
        <p:nvCxnSpPr>
          <p:cNvPr id="33797" name="Прямая со стрелкой 13"/>
          <p:cNvCxnSpPr>
            <a:cxnSpLocks noChangeShapeType="1"/>
            <a:stCxn id="9223" idx="3"/>
            <a:endCxn id="9224" idx="1"/>
          </p:cNvCxnSpPr>
          <p:nvPr/>
        </p:nvCxnSpPr>
        <p:spPr bwMode="auto">
          <a:xfrm flipV="1">
            <a:off x="3851275" y="1809750"/>
            <a:ext cx="1944688" cy="36513"/>
          </a:xfrm>
          <a:prstGeom prst="straightConnector1">
            <a:avLst/>
          </a:prstGeom>
          <a:noFill/>
          <a:ln w="19050" algn="ctr">
            <a:solidFill>
              <a:srgbClr val="77933C"/>
            </a:solidFill>
            <a:round/>
            <a:headEnd/>
            <a:tailEnd type="arrow" w="med" len="med"/>
          </a:ln>
        </p:spPr>
      </p:cxnSp>
      <p:sp>
        <p:nvSpPr>
          <p:cNvPr id="33798" name="Блок-схема: узел 15"/>
          <p:cNvSpPr>
            <a:spLocks noChangeArrowheads="1"/>
          </p:cNvSpPr>
          <p:nvPr/>
        </p:nvSpPr>
        <p:spPr bwMode="auto">
          <a:xfrm>
            <a:off x="2627313" y="2997200"/>
            <a:ext cx="425450" cy="425450"/>
          </a:xfrm>
          <a:prstGeom prst="flowChartConnector">
            <a:avLst/>
          </a:prstGeom>
          <a:solidFill>
            <a:srgbClr val="D7E4BD"/>
          </a:solidFill>
          <a:ln w="25400" algn="ctr">
            <a:solidFill>
              <a:srgbClr val="77933C"/>
            </a:solidFill>
            <a:round/>
            <a:headEnd/>
            <a:tailEnd/>
          </a:ln>
        </p:spPr>
        <p:txBody>
          <a:bodyPr lIns="67666" tIns="33833" rIns="67666" bIns="33833" anchor="ctr"/>
          <a:lstStyle/>
          <a:p>
            <a:pPr algn="ctr"/>
            <a:r>
              <a:rPr lang="ru-RU" sz="1300">
                <a:solidFill>
                  <a:srgbClr val="FF0000"/>
                </a:solidFill>
                <a:latin typeface="Calibri" pitchFamily="34" charset="0"/>
              </a:rPr>
              <a:t>2</a:t>
            </a:r>
            <a:endParaRPr lang="ru-RU"/>
          </a:p>
        </p:txBody>
      </p:sp>
      <p:sp>
        <p:nvSpPr>
          <p:cNvPr id="33799" name="TextBox 16"/>
          <p:cNvSpPr txBox="1">
            <a:spLocks noChangeArrowheads="1"/>
          </p:cNvSpPr>
          <p:nvPr/>
        </p:nvSpPr>
        <p:spPr bwMode="auto">
          <a:xfrm>
            <a:off x="468313" y="2565400"/>
            <a:ext cx="2230437" cy="1146175"/>
          </a:xfrm>
          <a:prstGeom prst="rect">
            <a:avLst/>
          </a:prstGeom>
          <a:noFill/>
          <a:ln w="9525">
            <a:noFill/>
            <a:miter lim="800000"/>
            <a:headEnd/>
            <a:tailEnd/>
          </a:ln>
        </p:spPr>
        <p:txBody>
          <a:bodyPr lIns="67666" tIns="33833" rIns="67666" bIns="33833">
            <a:spAutoFit/>
          </a:bodyPr>
          <a:lstStyle/>
          <a:p>
            <a:r>
              <a:rPr lang="ru-RU" sz="1400">
                <a:solidFill>
                  <a:srgbClr val="000000"/>
                </a:solidFill>
                <a:latin typeface="Calibri" pitchFamily="34" charset="0"/>
                <a:cs typeface="Arial" charset="0"/>
              </a:rPr>
              <a:t>Документы, необходимые для перечисления</a:t>
            </a:r>
          </a:p>
          <a:p>
            <a:r>
              <a:rPr lang="ru-RU" sz="1400">
                <a:solidFill>
                  <a:srgbClr val="000000"/>
                </a:solidFill>
                <a:latin typeface="Calibri" pitchFamily="34" charset="0"/>
                <a:cs typeface="Arial" charset="0"/>
              </a:rPr>
              <a:t>целевых средств на расчетный счет страховой организации</a:t>
            </a:r>
            <a:endParaRPr lang="ru-RU" sz="1400">
              <a:solidFill>
                <a:schemeClr val="bg1"/>
              </a:solidFill>
              <a:cs typeface="Arial" charset="0"/>
            </a:endParaRPr>
          </a:p>
        </p:txBody>
      </p:sp>
      <p:cxnSp>
        <p:nvCxnSpPr>
          <p:cNvPr id="33800" name="Прямая со стрелкой 18"/>
          <p:cNvCxnSpPr>
            <a:cxnSpLocks noChangeShapeType="1"/>
          </p:cNvCxnSpPr>
          <p:nvPr/>
        </p:nvCxnSpPr>
        <p:spPr bwMode="auto">
          <a:xfrm flipV="1">
            <a:off x="6099175" y="2378075"/>
            <a:ext cx="0" cy="1655763"/>
          </a:xfrm>
          <a:prstGeom prst="straightConnector1">
            <a:avLst/>
          </a:prstGeom>
          <a:noFill/>
          <a:ln w="19050" algn="ctr">
            <a:solidFill>
              <a:srgbClr val="E46C0A"/>
            </a:solidFill>
            <a:round/>
            <a:headEnd/>
            <a:tailEnd type="arrow" w="med" len="med"/>
          </a:ln>
        </p:spPr>
      </p:cxnSp>
      <p:sp>
        <p:nvSpPr>
          <p:cNvPr id="33801" name="Блок-схема: узел 24"/>
          <p:cNvSpPr>
            <a:spLocks noChangeArrowheads="1"/>
          </p:cNvSpPr>
          <p:nvPr/>
        </p:nvSpPr>
        <p:spPr bwMode="auto">
          <a:xfrm>
            <a:off x="5883275" y="2924175"/>
            <a:ext cx="427038" cy="425450"/>
          </a:xfrm>
          <a:prstGeom prst="flowChartConnector">
            <a:avLst/>
          </a:prstGeom>
          <a:solidFill>
            <a:srgbClr val="FCD5B5"/>
          </a:solidFill>
          <a:ln w="25400" algn="ctr">
            <a:solidFill>
              <a:srgbClr val="E46C0A"/>
            </a:solidFill>
            <a:round/>
            <a:headEnd/>
            <a:tailEnd/>
          </a:ln>
        </p:spPr>
        <p:txBody>
          <a:bodyPr lIns="67666" tIns="33833" rIns="67666" bIns="33833" anchor="ctr"/>
          <a:lstStyle/>
          <a:p>
            <a:pPr algn="ctr"/>
            <a:r>
              <a:rPr lang="ru-RU" sz="1300">
                <a:solidFill>
                  <a:srgbClr val="FF0000"/>
                </a:solidFill>
              </a:rPr>
              <a:t>3</a:t>
            </a:r>
            <a:endParaRPr lang="ru-RU"/>
          </a:p>
        </p:txBody>
      </p:sp>
      <p:sp>
        <p:nvSpPr>
          <p:cNvPr id="33802" name="TextBox 25"/>
          <p:cNvSpPr txBox="1">
            <a:spLocks noChangeArrowheads="1"/>
          </p:cNvSpPr>
          <p:nvPr/>
        </p:nvSpPr>
        <p:spPr bwMode="auto">
          <a:xfrm>
            <a:off x="6372225" y="2420938"/>
            <a:ext cx="2232025" cy="1360487"/>
          </a:xfrm>
          <a:prstGeom prst="rect">
            <a:avLst/>
          </a:prstGeom>
          <a:noFill/>
          <a:ln w="9525">
            <a:noFill/>
            <a:miter lim="800000"/>
            <a:headEnd/>
            <a:tailEnd/>
          </a:ln>
        </p:spPr>
        <p:txBody>
          <a:bodyPr lIns="67666" tIns="33833" rIns="67666" bIns="33833">
            <a:spAutoFit/>
          </a:bodyPr>
          <a:lstStyle/>
          <a:p>
            <a:r>
              <a:rPr lang="ru-RU" sz="1400">
                <a:solidFill>
                  <a:srgbClr val="000000"/>
                </a:solidFill>
                <a:latin typeface="Calibri" pitchFamily="34" charset="0"/>
                <a:cs typeface="Arial" charset="0"/>
              </a:rPr>
              <a:t>Перечисление 50% по договору страхования на расчетный счет страховой организации за счет федерального и региональных бюджетов</a:t>
            </a:r>
          </a:p>
        </p:txBody>
      </p:sp>
      <p:sp>
        <p:nvSpPr>
          <p:cNvPr id="33803" name="TextBox 25"/>
          <p:cNvSpPr txBox="1">
            <a:spLocks noChangeArrowheads="1"/>
          </p:cNvSpPr>
          <p:nvPr/>
        </p:nvSpPr>
        <p:spPr bwMode="auto">
          <a:xfrm>
            <a:off x="3924300" y="2205038"/>
            <a:ext cx="2160588" cy="1360487"/>
          </a:xfrm>
          <a:prstGeom prst="rect">
            <a:avLst/>
          </a:prstGeom>
          <a:noFill/>
          <a:ln w="9525">
            <a:noFill/>
            <a:miter lim="800000"/>
            <a:headEnd/>
            <a:tailEnd/>
          </a:ln>
        </p:spPr>
        <p:txBody>
          <a:bodyPr lIns="67666" tIns="33833" rIns="67666" bIns="33833">
            <a:spAutoFit/>
          </a:bodyPr>
          <a:lstStyle/>
          <a:p>
            <a:r>
              <a:rPr lang="ru-RU" sz="1400">
                <a:solidFill>
                  <a:srgbClr val="000000"/>
                </a:solidFill>
                <a:latin typeface="Calibri" pitchFamily="34" charset="0"/>
                <a:cs typeface="Arial" charset="0"/>
              </a:rPr>
              <a:t>Заключение договора сельскохозяйственного страхования с государственной поддержкой и оплата   50% стоимости</a:t>
            </a:r>
            <a:endParaRPr lang="ru-RU" sz="1400">
              <a:solidFill>
                <a:schemeClr val="bg1"/>
              </a:solidFill>
              <a:cs typeface="Arial" charset="0"/>
            </a:endParaRPr>
          </a:p>
        </p:txBody>
      </p:sp>
      <p:sp>
        <p:nvSpPr>
          <p:cNvPr id="33804" name="Блок-схема: узел 9"/>
          <p:cNvSpPr>
            <a:spLocks noChangeArrowheads="1"/>
          </p:cNvSpPr>
          <p:nvPr/>
        </p:nvSpPr>
        <p:spPr bwMode="auto">
          <a:xfrm>
            <a:off x="4643438" y="1628775"/>
            <a:ext cx="425450" cy="425450"/>
          </a:xfrm>
          <a:prstGeom prst="flowChartConnector">
            <a:avLst/>
          </a:prstGeom>
          <a:solidFill>
            <a:srgbClr val="D7E4BD"/>
          </a:solidFill>
          <a:ln w="25400" algn="ctr">
            <a:solidFill>
              <a:srgbClr val="77933C"/>
            </a:solidFill>
            <a:round/>
            <a:headEnd/>
            <a:tailEnd/>
          </a:ln>
        </p:spPr>
        <p:txBody>
          <a:bodyPr lIns="67666" tIns="33833" rIns="67666" bIns="33833" anchor="ctr"/>
          <a:lstStyle/>
          <a:p>
            <a:pPr algn="ctr"/>
            <a:r>
              <a:rPr lang="ru-RU" sz="1300">
                <a:solidFill>
                  <a:srgbClr val="FF0000"/>
                </a:solidFill>
                <a:latin typeface="Calibri" pitchFamily="34" charset="0"/>
              </a:rPr>
              <a:t>1</a:t>
            </a:r>
            <a:endParaRPr lang="ru-RU"/>
          </a:p>
        </p:txBody>
      </p:sp>
      <p:sp>
        <p:nvSpPr>
          <p:cNvPr id="33805" name="Rectangle 45"/>
          <p:cNvSpPr>
            <a:spLocks noChangeArrowheads="1"/>
          </p:cNvSpPr>
          <p:nvPr/>
        </p:nvSpPr>
        <p:spPr bwMode="auto">
          <a:xfrm>
            <a:off x="2268538" y="5445125"/>
            <a:ext cx="4465637" cy="503238"/>
          </a:xfrm>
          <a:prstGeom prst="rect">
            <a:avLst/>
          </a:prstGeom>
          <a:solidFill>
            <a:srgbClr val="EC5602">
              <a:alpha val="27058"/>
            </a:srgbClr>
          </a:solidFill>
          <a:ln w="9525">
            <a:solidFill>
              <a:schemeClr val="tx1"/>
            </a:solidFill>
            <a:miter lim="800000"/>
            <a:headEnd/>
            <a:tailEnd/>
          </a:ln>
          <a:effectLst>
            <a:prstShdw prst="shdw13" dist="53882" dir="13500000">
              <a:schemeClr val="bg2">
                <a:alpha val="50000"/>
              </a:schemeClr>
            </a:prstShdw>
          </a:effectLst>
        </p:spPr>
        <p:txBody>
          <a:bodyPr wrap="none" anchor="ctr"/>
          <a:lstStyle/>
          <a:p>
            <a:pPr algn="ctr"/>
            <a:r>
              <a:rPr lang="ru-RU"/>
              <a:t>Минсельхоз России</a:t>
            </a:r>
          </a:p>
        </p:txBody>
      </p:sp>
      <p:sp>
        <p:nvSpPr>
          <p:cNvPr id="33806" name="Line 46"/>
          <p:cNvSpPr>
            <a:spLocks noChangeShapeType="1"/>
          </p:cNvSpPr>
          <p:nvPr/>
        </p:nvSpPr>
        <p:spPr bwMode="auto">
          <a:xfrm flipV="1">
            <a:off x="5435600" y="4652963"/>
            <a:ext cx="0" cy="792162"/>
          </a:xfrm>
          <a:prstGeom prst="line">
            <a:avLst/>
          </a:prstGeom>
          <a:noFill/>
          <a:ln w="9525">
            <a:solidFill>
              <a:srgbClr val="E56D09"/>
            </a:solidFill>
            <a:round/>
            <a:headEnd/>
            <a:tailEnd type="triangle" w="med" len="med"/>
          </a:ln>
          <a:effectLst>
            <a:prstShdw prst="shdw13" dist="53882" dir="13500000">
              <a:schemeClr val="bg2">
                <a:alpha val="50000"/>
              </a:schemeClr>
            </a:prstShdw>
          </a:effectLst>
        </p:spPr>
        <p:txBody>
          <a:bodyPr/>
          <a:lstStyle/>
          <a:p>
            <a:endParaRPr lang="ru-RU"/>
          </a:p>
        </p:txBody>
      </p:sp>
      <p:sp>
        <p:nvSpPr>
          <p:cNvPr id="33807" name="Rectangle 47"/>
          <p:cNvSpPr>
            <a:spLocks noChangeArrowheads="1"/>
          </p:cNvSpPr>
          <p:nvPr/>
        </p:nvSpPr>
        <p:spPr bwMode="auto">
          <a:xfrm>
            <a:off x="5781675" y="4706938"/>
            <a:ext cx="2593975" cy="738187"/>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ru-RU" sz="1400">
                <a:solidFill>
                  <a:srgbClr val="000000"/>
                </a:solidFill>
                <a:latin typeface="Calibri" pitchFamily="34" charset="0"/>
                <a:cs typeface="Arial" charset="0"/>
              </a:rPr>
              <a:t>Софинансирование за счет средств федерального бюджета</a:t>
            </a:r>
          </a:p>
        </p:txBody>
      </p:sp>
      <p:sp>
        <p:nvSpPr>
          <p:cNvPr id="33808" name="Line 48"/>
          <p:cNvSpPr>
            <a:spLocks noChangeShapeType="1"/>
          </p:cNvSpPr>
          <p:nvPr/>
        </p:nvSpPr>
        <p:spPr bwMode="auto">
          <a:xfrm flipH="1">
            <a:off x="3635375" y="4652963"/>
            <a:ext cx="0" cy="792162"/>
          </a:xfrm>
          <a:prstGeom prst="line">
            <a:avLst/>
          </a:prstGeom>
          <a:noFill/>
          <a:ln w="9525">
            <a:solidFill>
              <a:srgbClr val="E56D09"/>
            </a:solidFill>
            <a:round/>
            <a:headEnd/>
            <a:tailEnd type="triangle" w="med" len="med"/>
          </a:ln>
          <a:effectLst>
            <a:prstShdw prst="shdw13" dist="53882" dir="13500000">
              <a:schemeClr val="bg2">
                <a:alpha val="50000"/>
              </a:schemeClr>
            </a:prstShdw>
          </a:effectLst>
        </p:spPr>
        <p:txBody>
          <a:bodyPr/>
          <a:lstStyle/>
          <a:p>
            <a:endParaRPr lang="ru-RU"/>
          </a:p>
        </p:txBody>
      </p:sp>
      <p:sp>
        <p:nvSpPr>
          <p:cNvPr id="33809" name="Блок-схема: узел 24"/>
          <p:cNvSpPr>
            <a:spLocks noChangeArrowheads="1"/>
          </p:cNvSpPr>
          <p:nvPr/>
        </p:nvSpPr>
        <p:spPr bwMode="auto">
          <a:xfrm>
            <a:off x="3419475" y="4797425"/>
            <a:ext cx="427038" cy="425450"/>
          </a:xfrm>
          <a:prstGeom prst="flowChartConnector">
            <a:avLst/>
          </a:prstGeom>
          <a:solidFill>
            <a:srgbClr val="FCD5B5"/>
          </a:solidFill>
          <a:ln w="25400" algn="ctr">
            <a:solidFill>
              <a:srgbClr val="E46C0A"/>
            </a:solidFill>
            <a:round/>
            <a:headEnd/>
            <a:tailEnd/>
          </a:ln>
        </p:spPr>
        <p:txBody>
          <a:bodyPr lIns="67666" tIns="33833" rIns="67666" bIns="33833" anchor="ctr"/>
          <a:lstStyle/>
          <a:p>
            <a:pPr algn="ctr"/>
            <a:r>
              <a:rPr lang="ru-RU" sz="1300">
                <a:solidFill>
                  <a:srgbClr val="FF0000"/>
                </a:solidFill>
              </a:rPr>
              <a:t>4</a:t>
            </a:r>
            <a:endParaRPr lang="ru-RU"/>
          </a:p>
        </p:txBody>
      </p:sp>
      <p:sp>
        <p:nvSpPr>
          <p:cNvPr id="33810" name="Rectangle 50"/>
          <p:cNvSpPr>
            <a:spLocks noChangeArrowheads="1"/>
          </p:cNvSpPr>
          <p:nvPr/>
        </p:nvSpPr>
        <p:spPr bwMode="auto">
          <a:xfrm>
            <a:off x="755650" y="4868863"/>
            <a:ext cx="2332038" cy="307975"/>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ru-RU" sz="1400">
                <a:solidFill>
                  <a:srgbClr val="000000"/>
                </a:solidFill>
                <a:latin typeface="Calibri" pitchFamily="34" charset="0"/>
                <a:cs typeface="Arial" charset="0"/>
              </a:rPr>
              <a:t>Предоставление отчетности</a:t>
            </a:r>
          </a:p>
        </p:txBody>
      </p:sp>
      <p:sp>
        <p:nvSpPr>
          <p:cNvPr id="33811" name="Прямоугольник 6"/>
          <p:cNvSpPr>
            <a:spLocks noChangeArrowheads="1"/>
          </p:cNvSpPr>
          <p:nvPr/>
        </p:nvSpPr>
        <p:spPr bwMode="auto">
          <a:xfrm>
            <a:off x="468313" y="260350"/>
            <a:ext cx="7777162" cy="822325"/>
          </a:xfrm>
          <a:prstGeom prst="rect">
            <a:avLst/>
          </a:prstGeom>
          <a:noFill/>
          <a:ln w="9525">
            <a:noFill/>
            <a:miter lim="800000"/>
            <a:headEnd/>
            <a:tailEnd/>
          </a:ln>
        </p:spPr>
        <p:txBody>
          <a:bodyPr>
            <a:spAutoFit/>
          </a:bodyPr>
          <a:lstStyle/>
          <a:p>
            <a:r>
              <a:rPr lang="ru-RU" sz="2400" b="1">
                <a:solidFill>
                  <a:schemeClr val="tx2"/>
                </a:solidFill>
                <a:cs typeface="Arial" charset="0"/>
              </a:rPr>
              <a:t>Схема сельскохозяйственного страхования </a:t>
            </a:r>
          </a:p>
          <a:p>
            <a:r>
              <a:rPr lang="ru-RU" sz="2400" b="1">
                <a:solidFill>
                  <a:schemeClr val="tx2"/>
                </a:solidFill>
                <a:cs typeface="Arial" charset="0"/>
              </a:rPr>
              <a:t>с господдержкой</a:t>
            </a:r>
          </a:p>
        </p:txBody>
      </p:sp>
      <p:sp>
        <p:nvSpPr>
          <p:cNvPr id="31" name="Номер слайда 1"/>
          <p:cNvSpPr txBox="1">
            <a:spLocks noGrp="1"/>
          </p:cNvSpPr>
          <p:nvPr/>
        </p:nvSpPr>
        <p:spPr bwMode="auto">
          <a:xfrm>
            <a:off x="8604250" y="5734050"/>
            <a:ext cx="404813" cy="217488"/>
          </a:xfrm>
          <a:prstGeom prst="bracketPair">
            <a:avLst>
              <a:gd name="adj" fmla="val 17949"/>
            </a:avLst>
          </a:prstGeom>
          <a:noFill/>
          <a:ln w="19050">
            <a:solidFill>
              <a:srgbClr val="FFFFFF"/>
            </a:solidFill>
            <a:round/>
            <a:headEnd/>
            <a:tailEnd/>
          </a:ln>
        </p:spPr>
        <p:txBody>
          <a:bodyPr lIns="0" tIns="0" rIns="0" bIns="0" anchor="ctr"/>
          <a:lstStyle/>
          <a:p>
            <a:pPr algn="ctr">
              <a:defRPr/>
            </a:pPr>
            <a:fld id="{EB7DB211-D6FD-43AC-B737-E75092472BB9}" type="slidenum">
              <a:rPr lang="ru-RU">
                <a:solidFill>
                  <a:srgbClr val="FFFFFF"/>
                </a:solidFill>
                <a:latin typeface="+mn-lt"/>
              </a:rPr>
              <a:pPr algn="ctr">
                <a:defRPr/>
              </a:pPr>
              <a:t>16</a:t>
            </a:fld>
            <a:endParaRPr lang="ru-RU" dirty="0">
              <a:solidFill>
                <a:srgbClr val="FFFFFF"/>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txBox="1">
            <a:spLocks noGrp="1"/>
          </p:cNvSpPr>
          <p:nvPr/>
        </p:nvSpPr>
        <p:spPr>
          <a:xfrm>
            <a:off x="8531225" y="5648325"/>
            <a:ext cx="549275" cy="396875"/>
          </a:xfrm>
          <a:prstGeom prst="bracketPair">
            <a:avLst>
              <a:gd name="adj" fmla="val 17949"/>
            </a:avLst>
          </a:prstGeom>
          <a:noFill/>
          <a:ln w="19050">
            <a:solidFill>
              <a:srgbClr val="FFFFFF"/>
            </a:solidFill>
          </a:ln>
        </p:spPr>
        <p:txBody>
          <a:bodyPr lIns="0" tIns="0" rIns="0" bIns="0" anchor="ctr"/>
          <a:lstStyle/>
          <a:p>
            <a:pPr algn="ctr" fontAlgn="auto">
              <a:spcBef>
                <a:spcPts val="0"/>
              </a:spcBef>
              <a:spcAft>
                <a:spcPts val="0"/>
              </a:spcAft>
              <a:defRPr/>
            </a:pPr>
            <a:fld id="{37044391-3C17-4F2A-AA23-4E1AFB900918}" type="slidenum">
              <a:rPr lang="ru-RU">
                <a:solidFill>
                  <a:srgbClr val="FFFFFF"/>
                </a:solidFill>
                <a:latin typeface="+mn-lt"/>
              </a:rPr>
              <a:pPr algn="ctr" fontAlgn="auto">
                <a:spcBef>
                  <a:spcPts val="0"/>
                </a:spcBef>
                <a:spcAft>
                  <a:spcPts val="0"/>
                </a:spcAft>
                <a:defRPr/>
              </a:pPr>
              <a:t>17</a:t>
            </a:fld>
            <a:endParaRPr lang="ru-RU">
              <a:solidFill>
                <a:srgbClr val="FFFFFF"/>
              </a:solidFill>
              <a:latin typeface="+mn-lt"/>
            </a:endParaRPr>
          </a:p>
        </p:txBody>
      </p:sp>
      <p:sp>
        <p:nvSpPr>
          <p:cNvPr id="6" name="AutoShape 30"/>
          <p:cNvSpPr>
            <a:spLocks noChangeArrowheads="1"/>
          </p:cNvSpPr>
          <p:nvPr/>
        </p:nvSpPr>
        <p:spPr bwMode="auto">
          <a:xfrm>
            <a:off x="144463" y="188913"/>
            <a:ext cx="8820150" cy="836612"/>
          </a:xfrm>
          <a:prstGeom prst="roundRect">
            <a:avLst>
              <a:gd name="adj" fmla="val 16667"/>
            </a:avLst>
          </a:prstGeom>
          <a:noFill/>
          <a:ln w="9525" algn="ctr">
            <a:noFill/>
            <a:round/>
            <a:headEnd/>
            <a:tailEnd/>
          </a:ln>
          <a:effectLst/>
        </p:spPr>
        <p:txBody>
          <a:bodyPr anchor="ctr"/>
          <a:lstStyle/>
          <a:p>
            <a:pPr>
              <a:defRPr/>
            </a:pPr>
            <a:r>
              <a:rPr lang="ru-RU" sz="2500" b="1" spc="-100" dirty="0">
                <a:solidFill>
                  <a:schemeClr val="tx2"/>
                </a:solidFill>
                <a:latin typeface="Arial" pitchFamily="34" charset="0"/>
                <a:ea typeface="+mj-ea"/>
                <a:cs typeface="Arial" pitchFamily="34" charset="0"/>
              </a:rPr>
              <a:t>Критерий страховых рисков</a:t>
            </a:r>
          </a:p>
        </p:txBody>
      </p:sp>
      <p:sp>
        <p:nvSpPr>
          <p:cNvPr id="35845" name="Rectangle 21"/>
          <p:cNvSpPr>
            <a:spLocks noChangeArrowheads="1"/>
          </p:cNvSpPr>
          <p:nvPr/>
        </p:nvSpPr>
        <p:spPr bwMode="auto">
          <a:xfrm>
            <a:off x="323850" y="744538"/>
            <a:ext cx="7993063" cy="232410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endParaRPr lang="ru-RU" sz="2000" b="1" dirty="0">
              <a:solidFill>
                <a:srgbClr val="EA3800"/>
              </a:solidFill>
              <a:cs typeface="Arial" charset="0"/>
            </a:endParaRPr>
          </a:p>
          <a:p>
            <a:r>
              <a:rPr lang="ru-RU" sz="1500" b="1" dirty="0">
                <a:solidFill>
                  <a:srgbClr val="EA3800"/>
                </a:solidFill>
                <a:cs typeface="Arial" charset="0"/>
              </a:rPr>
              <a:t>Под утратой (гибелью) урожая сельскохозяйственных культур понимается снижение фактического урожая по сравнению с запланированным </a:t>
            </a:r>
          </a:p>
          <a:p>
            <a:r>
              <a:rPr lang="ru-RU" sz="1500" b="1" dirty="0">
                <a:solidFill>
                  <a:srgbClr val="EA3800"/>
                </a:solidFill>
                <a:cs typeface="Arial" charset="0"/>
              </a:rPr>
              <a:t>на </a:t>
            </a:r>
            <a:r>
              <a:rPr lang="ru-RU" sz="1500" b="1" dirty="0" smtClean="0">
                <a:solidFill>
                  <a:srgbClr val="EA3800"/>
                </a:solidFill>
                <a:cs typeface="Arial" charset="0"/>
              </a:rPr>
              <a:t>25% </a:t>
            </a:r>
            <a:r>
              <a:rPr lang="ru-RU" sz="1500" b="1" dirty="0">
                <a:solidFill>
                  <a:srgbClr val="EA3800"/>
                </a:solidFill>
                <a:cs typeface="Arial" charset="0"/>
              </a:rPr>
              <a:t>и более </a:t>
            </a:r>
          </a:p>
          <a:p>
            <a:endParaRPr lang="ru-RU" sz="1500" b="1" dirty="0">
              <a:solidFill>
                <a:srgbClr val="EA3800"/>
              </a:solidFill>
              <a:cs typeface="Arial" charset="0"/>
            </a:endParaRPr>
          </a:p>
          <a:p>
            <a:r>
              <a:rPr lang="ru-RU" sz="1500" b="1" dirty="0">
                <a:solidFill>
                  <a:srgbClr val="EA3800"/>
                </a:solidFill>
                <a:cs typeface="Arial" charset="0"/>
              </a:rPr>
              <a:t>Под утратой (гибелью) посадок многолетних насаждений понимается потеря их</a:t>
            </a:r>
            <a:r>
              <a:rPr lang="ru-RU" sz="1500" dirty="0">
                <a:solidFill>
                  <a:srgbClr val="EA3800"/>
                </a:solidFill>
                <a:cs typeface="Arial" charset="0"/>
              </a:rPr>
              <a:t> </a:t>
            </a:r>
            <a:r>
              <a:rPr lang="ru-RU" sz="1500" b="1" dirty="0">
                <a:solidFill>
                  <a:srgbClr val="EA3800"/>
                </a:solidFill>
                <a:cs typeface="Arial" charset="0"/>
              </a:rPr>
              <a:t>жизнеспособности</a:t>
            </a:r>
          </a:p>
          <a:p>
            <a:r>
              <a:rPr lang="ru-RU" sz="1500" b="1" dirty="0">
                <a:solidFill>
                  <a:srgbClr val="EA3800"/>
                </a:solidFill>
                <a:cs typeface="Arial" charset="0"/>
              </a:rPr>
              <a:t>более чем </a:t>
            </a:r>
            <a:r>
              <a:rPr lang="ru-RU" sz="1500" b="1" dirty="0" smtClean="0">
                <a:solidFill>
                  <a:srgbClr val="EA3800"/>
                </a:solidFill>
                <a:cs typeface="Arial" charset="0"/>
              </a:rPr>
              <a:t>на 30% </a:t>
            </a:r>
            <a:r>
              <a:rPr lang="ru-RU" sz="1500" b="1" dirty="0">
                <a:solidFill>
                  <a:srgbClr val="EA3800"/>
                </a:solidFill>
                <a:cs typeface="Arial" charset="0"/>
              </a:rPr>
              <a:t>площадей, занятых посадками</a:t>
            </a:r>
          </a:p>
          <a:p>
            <a:pPr algn="ctr"/>
            <a:endParaRPr lang="en-US" sz="2000" b="1" dirty="0">
              <a:solidFill>
                <a:srgbClr val="FF3300"/>
              </a:solidFill>
              <a:cs typeface="Arial" charset="0"/>
            </a:endParaRPr>
          </a:p>
        </p:txBody>
      </p:sp>
      <p:sp>
        <p:nvSpPr>
          <p:cNvPr id="11" name="Прямоугольник 10"/>
          <p:cNvSpPr/>
          <p:nvPr/>
        </p:nvSpPr>
        <p:spPr>
          <a:xfrm>
            <a:off x="138113" y="3268663"/>
            <a:ext cx="4572000" cy="708025"/>
          </a:xfrm>
          <a:prstGeom prst="rect">
            <a:avLst/>
          </a:prstGeom>
        </p:spPr>
        <p:txBody>
          <a:bodyPr>
            <a:spAutoFit/>
          </a:bodyPr>
          <a:lstStyle/>
          <a:p>
            <a:pPr algn="ctr">
              <a:defRPr/>
            </a:pPr>
            <a:r>
              <a:rPr lang="ru-RU" sz="2000" b="1" spc="-100" dirty="0">
                <a:solidFill>
                  <a:schemeClr val="tx2">
                    <a:lumMod val="75000"/>
                  </a:schemeClr>
                </a:solidFill>
                <a:latin typeface="Arial" pitchFamily="34" charset="0"/>
                <a:cs typeface="Arial" pitchFamily="34" charset="0"/>
              </a:rPr>
              <a:t>Страховой  риск: </a:t>
            </a:r>
          </a:p>
          <a:p>
            <a:pPr algn="ctr">
              <a:defRPr/>
            </a:pPr>
            <a:r>
              <a:rPr lang="ru-RU" sz="2000" b="1" spc="-100" dirty="0">
                <a:solidFill>
                  <a:schemeClr val="tx2">
                    <a:lumMod val="75000"/>
                  </a:schemeClr>
                </a:solidFill>
                <a:latin typeface="Arial" pitchFamily="34" charset="0"/>
                <a:cs typeface="Arial" pitchFamily="34" charset="0"/>
              </a:rPr>
              <a:t>утрата (гибель) </a:t>
            </a:r>
            <a:r>
              <a:rPr lang="en-US" sz="2000" b="1" spc="-100" dirty="0">
                <a:solidFill>
                  <a:schemeClr val="tx2">
                    <a:lumMod val="75000"/>
                  </a:schemeClr>
                </a:solidFill>
                <a:latin typeface="Arial" pitchFamily="34" charset="0"/>
                <a:cs typeface="Arial" pitchFamily="34" charset="0"/>
              </a:rPr>
              <a:t>&gt; </a:t>
            </a:r>
            <a:r>
              <a:rPr lang="ru-RU" sz="2000" b="1" spc="-100" dirty="0" smtClean="0">
                <a:solidFill>
                  <a:schemeClr val="tx2">
                    <a:lumMod val="75000"/>
                  </a:schemeClr>
                </a:solidFill>
                <a:latin typeface="Arial" pitchFamily="34" charset="0"/>
                <a:cs typeface="Arial" pitchFamily="34" charset="0"/>
              </a:rPr>
              <a:t>25% </a:t>
            </a:r>
            <a:r>
              <a:rPr lang="ru-RU" sz="2000" b="1" spc="-100" dirty="0">
                <a:solidFill>
                  <a:schemeClr val="tx2">
                    <a:lumMod val="75000"/>
                  </a:schemeClr>
                </a:solidFill>
                <a:latin typeface="Arial" pitchFamily="34" charset="0"/>
                <a:cs typeface="Arial" pitchFamily="34" charset="0"/>
              </a:rPr>
              <a:t>урожая </a:t>
            </a:r>
          </a:p>
        </p:txBody>
      </p:sp>
      <p:sp>
        <p:nvSpPr>
          <p:cNvPr id="12" name="Прямоугольник 11"/>
          <p:cNvSpPr/>
          <p:nvPr/>
        </p:nvSpPr>
        <p:spPr>
          <a:xfrm>
            <a:off x="4206875" y="3328988"/>
            <a:ext cx="4572000" cy="708025"/>
          </a:xfrm>
          <a:prstGeom prst="rect">
            <a:avLst/>
          </a:prstGeom>
        </p:spPr>
        <p:txBody>
          <a:bodyPr>
            <a:spAutoFit/>
          </a:bodyPr>
          <a:lstStyle/>
          <a:p>
            <a:pPr algn="ctr">
              <a:defRPr/>
            </a:pPr>
            <a:r>
              <a:rPr lang="ru-RU" sz="2000" b="1" spc="-100" dirty="0">
                <a:solidFill>
                  <a:schemeClr val="tx2">
                    <a:lumMod val="75000"/>
                  </a:schemeClr>
                </a:solidFill>
                <a:latin typeface="Arial" pitchFamily="34" charset="0"/>
                <a:cs typeface="Arial" pitchFamily="34" charset="0"/>
              </a:rPr>
              <a:t>Страховой  риск: </a:t>
            </a:r>
          </a:p>
          <a:p>
            <a:pPr algn="ctr">
              <a:defRPr/>
            </a:pPr>
            <a:r>
              <a:rPr lang="ru-RU" sz="2000" b="1" spc="-100" dirty="0">
                <a:solidFill>
                  <a:schemeClr val="tx2">
                    <a:lumMod val="75000"/>
                  </a:schemeClr>
                </a:solidFill>
                <a:latin typeface="Arial" pitchFamily="34" charset="0"/>
                <a:cs typeface="Arial" pitchFamily="34" charset="0"/>
              </a:rPr>
              <a:t>утрата (гибель) </a:t>
            </a:r>
            <a:r>
              <a:rPr lang="en-US" sz="2000" b="1" spc="-100" dirty="0">
                <a:solidFill>
                  <a:schemeClr val="tx2">
                    <a:lumMod val="75000"/>
                  </a:schemeClr>
                </a:solidFill>
                <a:latin typeface="Arial" pitchFamily="34" charset="0"/>
                <a:cs typeface="Arial" pitchFamily="34" charset="0"/>
              </a:rPr>
              <a:t>&gt; </a:t>
            </a:r>
            <a:r>
              <a:rPr lang="ru-RU" sz="2000" b="1" spc="-100" dirty="0">
                <a:solidFill>
                  <a:schemeClr val="tx2">
                    <a:lumMod val="75000"/>
                  </a:schemeClr>
                </a:solidFill>
                <a:latin typeface="Arial" pitchFamily="34" charset="0"/>
                <a:cs typeface="Arial" pitchFamily="34" charset="0"/>
              </a:rPr>
              <a:t>3</a:t>
            </a:r>
            <a:r>
              <a:rPr lang="ru-RU" sz="2000" b="1" spc="-100" dirty="0" smtClean="0">
                <a:solidFill>
                  <a:schemeClr val="tx2">
                    <a:lumMod val="75000"/>
                  </a:schemeClr>
                </a:solidFill>
                <a:latin typeface="Arial" pitchFamily="34" charset="0"/>
                <a:cs typeface="Arial" pitchFamily="34" charset="0"/>
              </a:rPr>
              <a:t>0</a:t>
            </a:r>
            <a:r>
              <a:rPr lang="ru-RU" sz="2000" b="1" spc="-100" dirty="0">
                <a:solidFill>
                  <a:schemeClr val="tx2">
                    <a:lumMod val="75000"/>
                  </a:schemeClr>
                </a:solidFill>
                <a:latin typeface="Arial" pitchFamily="34" charset="0"/>
                <a:cs typeface="Arial" pitchFamily="34" charset="0"/>
              </a:rPr>
              <a:t>% посадок</a:t>
            </a:r>
          </a:p>
        </p:txBody>
      </p:sp>
      <p:pic>
        <p:nvPicPr>
          <p:cNvPr id="3" name="Рисунок 2"/>
          <p:cNvPicPr>
            <a:picLocks noChangeAspect="1"/>
          </p:cNvPicPr>
          <p:nvPr/>
        </p:nvPicPr>
        <p:blipFill>
          <a:blip r:embed="rId2"/>
          <a:stretch>
            <a:fillRect/>
          </a:stretch>
        </p:blipFill>
        <p:spPr>
          <a:xfrm>
            <a:off x="1102432" y="3976688"/>
            <a:ext cx="2714625" cy="2581275"/>
          </a:xfrm>
          <a:prstGeom prst="rect">
            <a:avLst/>
          </a:prstGeom>
        </p:spPr>
      </p:pic>
      <p:pic>
        <p:nvPicPr>
          <p:cNvPr id="5" name="Рисунок 4"/>
          <p:cNvPicPr>
            <a:picLocks noChangeAspect="1"/>
          </p:cNvPicPr>
          <p:nvPr/>
        </p:nvPicPr>
        <p:blipFill>
          <a:blip r:embed="rId3"/>
          <a:stretch>
            <a:fillRect/>
          </a:stretch>
        </p:blipFill>
        <p:spPr>
          <a:xfrm>
            <a:off x="5148064" y="4185439"/>
            <a:ext cx="2514600" cy="21907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2500" b="1" dirty="0">
                <a:solidFill>
                  <a:srgbClr val="008000"/>
                </a:solidFill>
                <a:latin typeface="Arial" pitchFamily="34" charset="0"/>
                <a:cs typeface="Arial" pitchFamily="34" charset="0"/>
              </a:rPr>
              <a:t>Страхование урожая с государственной </a:t>
            </a:r>
            <a:r>
              <a:rPr lang="ru-RU" sz="2500" b="1" dirty="0" smtClean="0">
                <a:solidFill>
                  <a:srgbClr val="008000"/>
                </a:solidFill>
                <a:latin typeface="Arial" pitchFamily="34" charset="0"/>
                <a:cs typeface="Arial" pitchFamily="34" charset="0"/>
              </a:rPr>
              <a:t>поддержкой                                               </a:t>
            </a:r>
            <a:r>
              <a:rPr lang="ru-RU" sz="1600" b="1" u="sng" spc="0" dirty="0" smtClean="0">
                <a:solidFill>
                  <a:srgbClr val="FF0000"/>
                </a:solidFill>
                <a:latin typeface="Arial" pitchFamily="34" charset="0"/>
                <a:ea typeface="+mn-ea"/>
                <a:cs typeface="+mn-cs"/>
                <a:sym typeface="Wingdings 2" pitchFamily="18" charset="2"/>
              </a:rPr>
              <a:t> </a:t>
            </a:r>
            <a:r>
              <a:rPr lang="ru-RU" sz="1600" b="1" u="sng" spc="0" dirty="0">
                <a:solidFill>
                  <a:srgbClr val="FF3300"/>
                </a:solidFill>
                <a:latin typeface="Arial" pitchFamily="34" charset="0"/>
                <a:ea typeface="+mn-ea"/>
                <a:cs typeface="+mn-cs"/>
              </a:rPr>
              <a:t>Страховые риски</a:t>
            </a:r>
            <a:br>
              <a:rPr lang="ru-RU" sz="1600" b="1" u="sng" spc="0" dirty="0">
                <a:solidFill>
                  <a:srgbClr val="FF3300"/>
                </a:solidFill>
                <a:latin typeface="Arial" pitchFamily="34" charset="0"/>
                <a:ea typeface="+mn-ea"/>
                <a:cs typeface="+mn-cs"/>
              </a:rPr>
            </a:br>
            <a:endParaRPr lang="ru-RU" sz="1600" b="1" u="sng" dirty="0"/>
          </a:p>
        </p:txBody>
      </p:sp>
      <p:sp>
        <p:nvSpPr>
          <p:cNvPr id="4" name="Номер слайда 3"/>
          <p:cNvSpPr>
            <a:spLocks noGrp="1"/>
          </p:cNvSpPr>
          <p:nvPr>
            <p:ph type="sldNum" sz="quarter" idx="10"/>
          </p:nvPr>
        </p:nvSpPr>
        <p:spPr/>
        <p:txBody>
          <a:bodyPr/>
          <a:lstStyle/>
          <a:p>
            <a:pPr>
              <a:defRPr/>
            </a:pPr>
            <a:fld id="{E0717B8D-BB4C-47DC-BB84-BF34E7FEF3AC}" type="slidenum">
              <a:rPr lang="ru-RU" smtClean="0"/>
              <a:pPr>
                <a:defRPr/>
              </a:pPr>
              <a:t>18</a:t>
            </a:fld>
            <a:endParaRPr lang="ru-RU"/>
          </a:p>
        </p:txBody>
      </p:sp>
      <p:pic>
        <p:nvPicPr>
          <p:cNvPr id="6" name="Picture 49" descr="j0198792"/>
          <p:cNvPicPr>
            <a:picLocks noGrp="1" noChangeAspect="1" noChangeArrowheads="1"/>
          </p:cNvPicPr>
          <p:nvPr>
            <p:ph idx="1"/>
          </p:nvPr>
        </p:nvPicPr>
        <p:blipFill>
          <a:blip r:embed="rId2"/>
          <a:srcRect/>
          <a:stretch>
            <a:fillRect/>
          </a:stretch>
        </p:blipFill>
        <p:spPr>
          <a:xfrm>
            <a:off x="6300192" y="1435458"/>
            <a:ext cx="2144713" cy="2449512"/>
          </a:xfrm>
        </p:spPr>
      </p:pic>
      <p:sp>
        <p:nvSpPr>
          <p:cNvPr id="7" name="Прямоугольник 6"/>
          <p:cNvSpPr/>
          <p:nvPr/>
        </p:nvSpPr>
        <p:spPr>
          <a:xfrm>
            <a:off x="539750" y="1484313"/>
            <a:ext cx="5832475" cy="5078313"/>
          </a:xfrm>
          <a:prstGeom prst="rect">
            <a:avLst/>
          </a:prstGeom>
        </p:spPr>
        <p:txBody>
          <a:bodyPr>
            <a:spAutoFit/>
          </a:bodyPr>
          <a:lstStyle/>
          <a:p>
            <a:pPr>
              <a:buFontTx/>
              <a:buAutoNum type="arabicParenR"/>
              <a:defRPr/>
            </a:pPr>
            <a:r>
              <a:rPr lang="ru-RU" dirty="0">
                <a:solidFill>
                  <a:schemeClr val="accent6">
                    <a:lumMod val="50000"/>
                  </a:schemeClr>
                </a:solidFill>
              </a:rPr>
              <a:t>воздействие опасных для производства сельскохозяйственной продукции природных явлений (атмосферная, почвенная засуха, суховей, заморозки, вымерзание, выпревание, градобитие, пыльная буря, ледяная корка, половодье, переувлажнение почвы, сильный ветер, ураганный ветер, землетрясение, лавина, сель, природный пожар</a:t>
            </a:r>
            <a:r>
              <a:rPr lang="ru-RU" dirty="0" smtClean="0">
                <a:solidFill>
                  <a:schemeClr val="accent6">
                    <a:lumMod val="50000"/>
                  </a:schemeClr>
                </a:solidFill>
              </a:rPr>
              <a:t>);+</a:t>
            </a:r>
            <a:r>
              <a:rPr lang="ru-RU" b="1" u="sng" dirty="0">
                <a:solidFill>
                  <a:srgbClr val="FF0000"/>
                </a:solidFill>
              </a:rPr>
              <a:t>наводнение, подтопление, паводок, оползень</a:t>
            </a:r>
            <a:endParaRPr lang="ru-RU" dirty="0">
              <a:solidFill>
                <a:schemeClr val="accent6">
                  <a:lumMod val="50000"/>
                </a:schemeClr>
              </a:solidFill>
            </a:endParaRPr>
          </a:p>
          <a:p>
            <a:pPr>
              <a:defRPr/>
            </a:pPr>
            <a:endParaRPr lang="ru-RU" dirty="0">
              <a:solidFill>
                <a:schemeClr val="accent6">
                  <a:lumMod val="50000"/>
                </a:schemeClr>
              </a:solidFill>
            </a:endParaRPr>
          </a:p>
          <a:p>
            <a:pPr>
              <a:defRPr/>
            </a:pPr>
            <a:r>
              <a:rPr lang="ru-RU" dirty="0">
                <a:solidFill>
                  <a:schemeClr val="accent6">
                    <a:lumMod val="50000"/>
                  </a:schemeClr>
                </a:solidFill>
              </a:rPr>
              <a:t>2) проникновение и (или) распространение вредных организмов, если такие события носят эпифитотический характер;</a:t>
            </a:r>
          </a:p>
          <a:p>
            <a:pPr>
              <a:defRPr/>
            </a:pPr>
            <a:endParaRPr lang="ru-RU" dirty="0">
              <a:solidFill>
                <a:schemeClr val="accent6">
                  <a:lumMod val="50000"/>
                </a:schemeClr>
              </a:solidFill>
            </a:endParaRPr>
          </a:p>
          <a:p>
            <a:pPr algn="just">
              <a:spcAft>
                <a:spcPts val="1200"/>
              </a:spcAft>
            </a:pPr>
            <a:r>
              <a:rPr lang="ru-RU" dirty="0">
                <a:solidFill>
                  <a:schemeClr val="accent6">
                    <a:lumMod val="50000"/>
                  </a:schemeClr>
                </a:solidFill>
              </a:rPr>
              <a:t>3) </a:t>
            </a:r>
            <a:r>
              <a:rPr lang="ru-RU" altLang="ru-RU" dirty="0">
                <a:solidFill>
                  <a:schemeClr val="accent6">
                    <a:lumMod val="50000"/>
                  </a:schemeClr>
                </a:solidFill>
              </a:rPr>
              <a:t>нарушение электро-, тепло-, водоснабжения в результате стихийных бедствий при страховании сельскохозяйственных культур, выращиваемых в защищенном грунте или на мелиорируемых землях.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t>Предельные размеры тарифных ставок  </a:t>
            </a:r>
            <a:br>
              <a:rPr lang="ru-RU" sz="2000" b="1" dirty="0" smtClean="0"/>
            </a:br>
            <a:r>
              <a:rPr lang="ru-RU" sz="2000" b="1" dirty="0" smtClean="0"/>
              <a:t>в Кировской области в 2015/2016 г.</a:t>
            </a:r>
            <a:endParaRPr lang="ru-RU" sz="2000" b="1" dirty="0"/>
          </a:p>
        </p:txBody>
      </p:sp>
      <p:sp>
        <p:nvSpPr>
          <p:cNvPr id="3" name="Объект 2"/>
          <p:cNvSpPr>
            <a:spLocks noGrp="1"/>
          </p:cNvSpPr>
          <p:nvPr>
            <p:ph idx="1"/>
          </p:nvPr>
        </p:nvSpPr>
        <p:spPr>
          <a:xfrm>
            <a:off x="457200" y="1268760"/>
            <a:ext cx="7620000" cy="5132040"/>
          </a:xfrm>
        </p:spPr>
        <p:txBody>
          <a:bodyPr/>
          <a:lstStyle/>
          <a:p>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EEC1B6F6-F661-432E-8445-DF15145BE9B1}" type="slidenum">
              <a:rPr lang="ru-RU" smtClean="0"/>
              <a:pPr>
                <a:defRPr/>
              </a:pPr>
              <a:t>19</a:t>
            </a:fld>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2265350758"/>
              </p:ext>
            </p:extLst>
          </p:nvPr>
        </p:nvGraphicFramePr>
        <p:xfrm>
          <a:off x="611560" y="1700808"/>
          <a:ext cx="6864423" cy="1620872"/>
        </p:xfrm>
        <a:graphic>
          <a:graphicData uri="http://schemas.openxmlformats.org/drawingml/2006/table">
            <a:tbl>
              <a:tblPr firstRow="1" bandRow="1">
                <a:solidFill>
                  <a:srgbClr val="92D050"/>
                </a:solidFill>
                <a:tableStyleId>{08FB837D-C827-4EFA-A057-4D05807E0F7C}</a:tableStyleId>
              </a:tblPr>
              <a:tblGrid>
                <a:gridCol w="1728192"/>
                <a:gridCol w="781946"/>
                <a:gridCol w="870857"/>
                <a:gridCol w="870857"/>
                <a:gridCol w="870857"/>
                <a:gridCol w="870857"/>
                <a:gridCol w="870857"/>
              </a:tblGrid>
              <a:tr h="879192">
                <a:tc>
                  <a:txBody>
                    <a:bodyPr/>
                    <a:lstStyle/>
                    <a:p>
                      <a:r>
                        <a:rPr lang="ru-RU" sz="1200" dirty="0" smtClean="0">
                          <a:solidFill>
                            <a:schemeClr val="tx1"/>
                          </a:solidFill>
                        </a:rPr>
                        <a:t>Культура</a:t>
                      </a:r>
                      <a:endParaRPr lang="ru-RU"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sz="1200" dirty="0" smtClean="0">
                          <a:solidFill>
                            <a:schemeClr val="tx1"/>
                          </a:solidFill>
                        </a:rPr>
                        <a:t>Тариф при БФ 5%</a:t>
                      </a:r>
                      <a:endParaRPr lang="ru-RU"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rPr>
                        <a:t>Тариф при БФ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rPr>
                        <a:t>Тариф при БФ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rPr>
                        <a:t>Тариф при БФ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rPr>
                        <a:t>Тариф при БФ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rPr>
                        <a:t>Тариф при БФ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ru-RU" sz="1600" dirty="0" smtClean="0"/>
                        <a:t>Рожь</a:t>
                      </a:r>
                      <a:r>
                        <a:rPr lang="ru-RU" sz="1600" baseline="0" dirty="0" smtClean="0"/>
                        <a:t> </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3,8</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3,4</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3,0</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2,6</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2,2</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1,7</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1600" dirty="0" smtClean="0"/>
                        <a:t>Картофель </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5,4</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4,7</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3,9</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3,2</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2,6</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1,8</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89823910"/>
              </p:ext>
            </p:extLst>
          </p:nvPr>
        </p:nvGraphicFramePr>
        <p:xfrm>
          <a:off x="611560" y="4149080"/>
          <a:ext cx="6864423" cy="1564640"/>
        </p:xfrm>
        <a:graphic>
          <a:graphicData uri="http://schemas.openxmlformats.org/drawingml/2006/table">
            <a:tbl>
              <a:tblPr firstRow="1" bandRow="1">
                <a:solidFill>
                  <a:srgbClr val="92D050"/>
                </a:solidFill>
                <a:tableStyleId>{08FB837D-C827-4EFA-A057-4D05807E0F7C}</a:tableStyleId>
              </a:tblPr>
              <a:tblGrid>
                <a:gridCol w="1728192"/>
                <a:gridCol w="781946"/>
                <a:gridCol w="870857"/>
                <a:gridCol w="870857"/>
                <a:gridCol w="870857"/>
                <a:gridCol w="870857"/>
                <a:gridCol w="870857"/>
              </a:tblGrid>
              <a:tr h="663848">
                <a:tc>
                  <a:txBody>
                    <a:bodyPr/>
                    <a:lstStyle/>
                    <a:p>
                      <a:r>
                        <a:rPr lang="ru-RU" sz="1200" dirty="0" smtClean="0">
                          <a:solidFill>
                            <a:schemeClr val="tx1"/>
                          </a:solidFill>
                        </a:rPr>
                        <a:t>Культура</a:t>
                      </a:r>
                      <a:endParaRPr lang="ru-RU"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ru-RU" sz="1200" dirty="0" smtClean="0">
                          <a:solidFill>
                            <a:schemeClr val="tx1"/>
                          </a:solidFill>
                        </a:rPr>
                        <a:t>Тариф при БФ 5%</a:t>
                      </a:r>
                      <a:endParaRPr lang="ru-RU"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rPr>
                        <a:t>Тариф при БФ 10%</a:t>
                      </a:r>
                    </a:p>
                    <a:p>
                      <a:pPr algn="ctr"/>
                      <a:endParaRPr lang="ru-RU" sz="1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rPr>
                        <a:t>Тариф при БФ 15%</a:t>
                      </a:r>
                    </a:p>
                    <a:p>
                      <a:pPr algn="ctr"/>
                      <a:endParaRPr lang="ru-RU" sz="1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rPr>
                        <a:t>Тариф при БФ 20%</a:t>
                      </a:r>
                    </a:p>
                    <a:p>
                      <a:pPr algn="ctr"/>
                      <a:endParaRPr lang="ru-RU" sz="1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rPr>
                        <a:t>Тариф при БФ 25%</a:t>
                      </a:r>
                    </a:p>
                    <a:p>
                      <a:pPr algn="ctr"/>
                      <a:endParaRPr lang="ru-RU" sz="1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rPr>
                        <a:t>Тариф при БФ 30%</a:t>
                      </a:r>
                    </a:p>
                    <a:p>
                      <a:pPr algn="ctr"/>
                      <a:endParaRPr lang="ru-RU" sz="1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0840">
                <a:tc>
                  <a:txBody>
                    <a:bodyPr/>
                    <a:lstStyle/>
                    <a:p>
                      <a:r>
                        <a:rPr lang="ru-RU" sz="1600" dirty="0" smtClean="0"/>
                        <a:t>Рожь </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5,7</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4,7</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3,7</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2,8</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2,0</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1,4</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1600" dirty="0" smtClean="0"/>
                        <a:t>Картофель </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5,7</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5,0</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4,2</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3,5</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3,0</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2,1</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30699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39750" y="333375"/>
            <a:ext cx="6019800" cy="487363"/>
          </a:xfrm>
        </p:spPr>
        <p:txBody>
          <a:bodyPr/>
          <a:lstStyle/>
          <a:p>
            <a:pPr eaLnBrk="1" fontAlgn="auto" hangingPunct="1">
              <a:spcAft>
                <a:spcPts val="0"/>
              </a:spcAft>
              <a:defRPr/>
            </a:pPr>
            <a:r>
              <a:rPr lang="ru-RU" sz="2500" b="1" dirty="0">
                <a:latin typeface="Arial" pitchFamily="34" charset="0"/>
                <a:cs typeface="Arial" pitchFamily="34" charset="0"/>
              </a:rPr>
              <a:t>С чего необходимо начать?</a:t>
            </a:r>
            <a:endParaRPr lang="en-US" sz="2500" b="1" dirty="0">
              <a:latin typeface="Arial" pitchFamily="34" charset="0"/>
              <a:cs typeface="Arial" pitchFamily="34" charset="0"/>
            </a:endParaRPr>
          </a:p>
        </p:txBody>
      </p:sp>
      <p:sp>
        <p:nvSpPr>
          <p:cNvPr id="7" name="AutoShape 7"/>
          <p:cNvSpPr>
            <a:spLocks noChangeArrowheads="1"/>
          </p:cNvSpPr>
          <p:nvPr/>
        </p:nvSpPr>
        <p:spPr bwMode="auto">
          <a:xfrm>
            <a:off x="9144000" y="3257550"/>
            <a:ext cx="2514600" cy="1295400"/>
          </a:xfrm>
          <a:prstGeom prst="roundRect">
            <a:avLst>
              <a:gd name="adj" fmla="val 9106"/>
            </a:avLst>
          </a:prstGeom>
          <a:noFill/>
          <a:ln w="25400">
            <a:noFill/>
            <a:round/>
            <a:headEnd/>
            <a:tailEnd/>
          </a:ln>
          <a:effectLst/>
        </p:spPr>
        <p:txBody>
          <a:bodyPr anchor="ctr"/>
          <a:lstStyle/>
          <a:p>
            <a:pPr algn="ctr">
              <a:defRPr/>
            </a:pPr>
            <a:endParaRPr lang="en-US" sz="2400" dirty="0">
              <a:effectLst>
                <a:outerShdw blurRad="38100" dist="38100" dir="2700000" algn="tl">
                  <a:srgbClr val="C0C0C0"/>
                </a:outerShdw>
              </a:effectLst>
            </a:endParaRPr>
          </a:p>
        </p:txBody>
      </p:sp>
      <p:graphicFrame>
        <p:nvGraphicFramePr>
          <p:cNvPr id="3" name="Схема 2"/>
          <p:cNvGraphicFramePr/>
          <p:nvPr/>
        </p:nvGraphicFramePr>
        <p:xfrm>
          <a:off x="34071" y="1484784"/>
          <a:ext cx="8729211"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Схема 1"/>
          <p:cNvGraphicFramePr/>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Штриховая стрелка вправо 4"/>
          <p:cNvSpPr/>
          <p:nvPr/>
        </p:nvSpPr>
        <p:spPr bwMode="auto">
          <a:xfrm>
            <a:off x="7452320" y="1988840"/>
            <a:ext cx="1224136" cy="1124694"/>
          </a:xfrm>
          <a:prstGeom prst="stripedRightArrow">
            <a:avLst/>
          </a:prstGeom>
          <a:solidFill>
            <a:srgbClr val="FFC715"/>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988"/>
            <a:ext cx="7620000" cy="1143001"/>
          </a:xfrm>
        </p:spPr>
        <p:txBody>
          <a:bodyPr wrap="square" numCol="1" anchorCtr="0" compatLnSpc="1">
            <a:prstTxWarp prst="textNoShape">
              <a:avLst/>
            </a:prstTxWarp>
          </a:bodyPr>
          <a:lstStyle/>
          <a:p>
            <a:pPr eaLnBrk="1" hangingPunct="1">
              <a:defRPr/>
            </a:pPr>
            <a:r>
              <a:rPr lang="ru-RU" sz="2400" b="1" smtClean="0">
                <a:latin typeface="Calibri" pitchFamily="34" charset="0"/>
                <a:cs typeface="Arial" charset="0"/>
              </a:rPr>
              <a:t>Программа коммерческого дострахования</a:t>
            </a:r>
          </a:p>
        </p:txBody>
      </p:sp>
      <p:sp>
        <p:nvSpPr>
          <p:cNvPr id="3" name="Объект 2"/>
          <p:cNvSpPr>
            <a:spLocks noGrp="1"/>
          </p:cNvSpPr>
          <p:nvPr>
            <p:ph idx="1"/>
          </p:nvPr>
        </p:nvSpPr>
        <p:spPr>
          <a:xfrm>
            <a:off x="457200" y="2876550"/>
            <a:ext cx="7620000" cy="4800600"/>
          </a:xfrm>
        </p:spPr>
        <p:txBody>
          <a:bodyPr/>
          <a:lstStyle/>
          <a:p>
            <a:pPr eaLnBrk="1" hangingPunct="1">
              <a:defRPr/>
            </a:pPr>
            <a:endParaRPr lang="ru-RU" sz="1800" dirty="0" smtClean="0"/>
          </a:p>
          <a:p>
            <a:pPr marL="114300" indent="0" eaLnBrk="1" hangingPunct="1">
              <a:buFont typeface="Arial" charset="0"/>
              <a:buNone/>
              <a:defRPr/>
            </a:pPr>
            <a:r>
              <a:rPr lang="ru-RU" sz="1800" dirty="0" smtClean="0">
                <a:latin typeface="Times New Roman" pitchFamily="18" charset="0"/>
                <a:cs typeface="Times New Roman" pitchFamily="18" charset="0"/>
              </a:rPr>
              <a:t>    </a:t>
            </a:r>
            <a:r>
              <a:rPr lang="ru-RU" sz="1700" b="1" dirty="0">
                <a:solidFill>
                  <a:srgbClr val="3B3B3B"/>
                </a:solidFill>
                <a:latin typeface="Arial" pitchFamily="34" charset="0"/>
                <a:ea typeface="Times New Roman"/>
                <a:cs typeface="Arial" pitchFamily="34" charset="0"/>
              </a:rPr>
              <a:t>Тарифы по программе «Защита дохода+»*</a:t>
            </a:r>
          </a:p>
        </p:txBody>
      </p:sp>
      <p:sp>
        <p:nvSpPr>
          <p:cNvPr id="4" name="Номер слайда 3"/>
          <p:cNvSpPr>
            <a:spLocks noGrp="1"/>
          </p:cNvSpPr>
          <p:nvPr>
            <p:ph type="sldNum" sz="quarter" idx="10"/>
          </p:nvPr>
        </p:nvSpPr>
        <p:spPr/>
        <p:txBody>
          <a:bodyPr/>
          <a:lstStyle/>
          <a:p>
            <a:pPr>
              <a:defRPr/>
            </a:pPr>
            <a:fld id="{402CF0C4-60EE-45BA-A81A-446DDF62312D}" type="slidenum">
              <a:rPr lang="ru-RU" smtClean="0"/>
              <a:pPr>
                <a:defRPr/>
              </a:pPr>
              <a:t>20</a:t>
            </a:fld>
            <a:endParaRPr lang="ru-RU"/>
          </a:p>
        </p:txBody>
      </p:sp>
      <p:graphicFrame>
        <p:nvGraphicFramePr>
          <p:cNvPr id="6" name="Таблица 5"/>
          <p:cNvGraphicFramePr>
            <a:graphicFrameLocks noGrp="1"/>
          </p:cNvGraphicFramePr>
          <p:nvPr/>
        </p:nvGraphicFramePr>
        <p:xfrm>
          <a:off x="539750" y="4005263"/>
          <a:ext cx="7488833" cy="1322432"/>
        </p:xfrm>
        <a:graphic>
          <a:graphicData uri="http://schemas.openxmlformats.org/drawingml/2006/table">
            <a:tbl>
              <a:tblPr firstRow="1" firstCol="1" bandRow="1">
                <a:tableStyleId>{5C22544A-7EE6-4342-B048-85BDC9FD1C3A}</a:tableStyleId>
              </a:tblPr>
              <a:tblGrid>
                <a:gridCol w="2205311"/>
                <a:gridCol w="1761174"/>
                <a:gridCol w="1761174"/>
                <a:gridCol w="1761174"/>
              </a:tblGrid>
              <a:tr h="330608">
                <a:tc rowSpan="2">
                  <a:txBody>
                    <a:bodyPr/>
                    <a:lstStyle/>
                    <a:p>
                      <a:pPr marL="0" algn="ctr" defTabSz="914400" rtl="0" eaLnBrk="1" latinLnBrk="0" hangingPunct="1">
                        <a:lnSpc>
                          <a:spcPct val="115000"/>
                        </a:lnSpc>
                        <a:spcAft>
                          <a:spcPts val="0"/>
                        </a:spcAft>
                      </a:pPr>
                      <a:r>
                        <a:rPr lang="ru-RU" sz="1400" kern="1200" dirty="0">
                          <a:solidFill>
                            <a:schemeClr val="dk1"/>
                          </a:solidFill>
                          <a:effectLst/>
                          <a:latin typeface="+mn-lt"/>
                          <a:ea typeface="+mn-ea"/>
                          <a:cs typeface="+mn-cs"/>
                        </a:rPr>
                        <a:t>Культуры</a:t>
                      </a:r>
                    </a:p>
                  </a:txBody>
                  <a:tcPr marL="68580" marR="68580" marT="0" marB="0" anchor="ctr"/>
                </a:tc>
                <a:tc gridSpan="3">
                  <a:txBody>
                    <a:bodyPr/>
                    <a:lstStyle/>
                    <a:p>
                      <a:pPr marL="0" algn="ctr" defTabSz="914400" rtl="0" eaLnBrk="1" latinLnBrk="0" hangingPunct="1">
                        <a:lnSpc>
                          <a:spcPct val="115000"/>
                        </a:lnSpc>
                        <a:spcAft>
                          <a:spcPts val="0"/>
                        </a:spcAft>
                      </a:pPr>
                      <a:r>
                        <a:rPr lang="ru-RU" sz="1400" kern="1200" dirty="0">
                          <a:solidFill>
                            <a:schemeClr val="dk1"/>
                          </a:solidFill>
                          <a:effectLst/>
                          <a:latin typeface="+mn-lt"/>
                          <a:ea typeface="+mn-ea"/>
                          <a:cs typeface="+mn-cs"/>
                        </a:rPr>
                        <a:t>Участие страхователя в риске (франшиза),%</a:t>
                      </a:r>
                    </a:p>
                  </a:txBody>
                  <a:tcPr marL="68580" marR="68580" marT="0" marB="0" anchor="ctr"/>
                </a:tc>
                <a:tc hMerge="1">
                  <a:txBody>
                    <a:bodyPr/>
                    <a:lstStyle/>
                    <a:p>
                      <a:endParaRPr lang="ru-RU"/>
                    </a:p>
                  </a:txBody>
                  <a:tcPr/>
                </a:tc>
                <a:tc hMerge="1">
                  <a:txBody>
                    <a:bodyPr/>
                    <a:lstStyle/>
                    <a:p>
                      <a:endParaRPr lang="ru-RU"/>
                    </a:p>
                  </a:txBody>
                  <a:tcPr/>
                </a:tc>
              </a:tr>
              <a:tr h="330608">
                <a:tc vMerge="1">
                  <a:txBody>
                    <a:bodyPr/>
                    <a:lstStyle/>
                    <a:p>
                      <a:endParaRPr lang="ru-RU"/>
                    </a:p>
                  </a:txBody>
                  <a:tcPr/>
                </a:tc>
                <a:tc>
                  <a:txBody>
                    <a:bodyPr/>
                    <a:lstStyle/>
                    <a:p>
                      <a:pPr marL="0" algn="ctr" defTabSz="914400" rtl="0" eaLnBrk="1" latinLnBrk="0" hangingPunct="1">
                        <a:lnSpc>
                          <a:spcPct val="115000"/>
                        </a:lnSpc>
                        <a:spcAft>
                          <a:spcPts val="0"/>
                        </a:spcAft>
                      </a:pPr>
                      <a:r>
                        <a:rPr lang="ru-RU" sz="1400" kern="1200" dirty="0">
                          <a:solidFill>
                            <a:schemeClr val="dk1"/>
                          </a:solidFill>
                          <a:effectLst/>
                          <a:latin typeface="+mn-lt"/>
                          <a:ea typeface="+mn-ea"/>
                          <a:cs typeface="+mn-cs"/>
                        </a:rPr>
                        <a:t>5</a:t>
                      </a:r>
                    </a:p>
                  </a:txBody>
                  <a:tcPr marL="68580" marR="68580" marT="0" marB="0" anchor="b">
                    <a:solidFill>
                      <a:schemeClr val="bg2">
                        <a:lumMod val="50000"/>
                      </a:schemeClr>
                    </a:solidFill>
                  </a:tcPr>
                </a:tc>
                <a:tc>
                  <a:txBody>
                    <a:bodyPr/>
                    <a:lstStyle/>
                    <a:p>
                      <a:pPr marL="0" algn="ctr" defTabSz="914400" rtl="0" eaLnBrk="1" latinLnBrk="0" hangingPunct="1">
                        <a:lnSpc>
                          <a:spcPct val="115000"/>
                        </a:lnSpc>
                        <a:spcAft>
                          <a:spcPts val="0"/>
                        </a:spcAft>
                      </a:pPr>
                      <a:r>
                        <a:rPr lang="ru-RU" sz="1400" kern="1200" dirty="0">
                          <a:solidFill>
                            <a:schemeClr val="dk1"/>
                          </a:solidFill>
                          <a:effectLst/>
                          <a:latin typeface="+mn-lt"/>
                          <a:ea typeface="+mn-ea"/>
                          <a:cs typeface="+mn-cs"/>
                        </a:rPr>
                        <a:t>10</a:t>
                      </a:r>
                    </a:p>
                  </a:txBody>
                  <a:tcPr marL="68580" marR="68580" marT="0" marB="0" anchor="b">
                    <a:solidFill>
                      <a:schemeClr val="bg2">
                        <a:lumMod val="50000"/>
                      </a:schemeClr>
                    </a:solidFill>
                  </a:tcPr>
                </a:tc>
                <a:tc>
                  <a:txBody>
                    <a:bodyPr/>
                    <a:lstStyle/>
                    <a:p>
                      <a:pPr marL="0" algn="ctr" defTabSz="914400" rtl="0" eaLnBrk="1" latinLnBrk="0" hangingPunct="1">
                        <a:lnSpc>
                          <a:spcPct val="115000"/>
                        </a:lnSpc>
                        <a:spcAft>
                          <a:spcPts val="0"/>
                        </a:spcAft>
                      </a:pPr>
                      <a:r>
                        <a:rPr lang="ru-RU" sz="1400" kern="1200" dirty="0">
                          <a:solidFill>
                            <a:schemeClr val="dk1"/>
                          </a:solidFill>
                          <a:effectLst/>
                          <a:latin typeface="+mn-lt"/>
                          <a:ea typeface="+mn-ea"/>
                          <a:cs typeface="+mn-cs"/>
                        </a:rPr>
                        <a:t>15</a:t>
                      </a:r>
                    </a:p>
                  </a:txBody>
                  <a:tcPr marL="68580" marR="68580" marT="0" marB="0" anchor="b">
                    <a:solidFill>
                      <a:schemeClr val="bg2">
                        <a:lumMod val="50000"/>
                      </a:schemeClr>
                    </a:solidFill>
                  </a:tcPr>
                </a:tc>
              </a:tr>
              <a:tr h="330608">
                <a:tc>
                  <a:txBody>
                    <a:bodyPr/>
                    <a:lstStyle/>
                    <a:p>
                      <a:pPr marL="0" algn="ctr" defTabSz="914400" rtl="0" eaLnBrk="1" latinLnBrk="0" hangingPunct="1">
                        <a:lnSpc>
                          <a:spcPct val="115000"/>
                        </a:lnSpc>
                        <a:spcAft>
                          <a:spcPts val="0"/>
                        </a:spcAft>
                      </a:pPr>
                      <a:r>
                        <a:rPr lang="ru-RU" sz="1400" kern="1200" dirty="0">
                          <a:solidFill>
                            <a:schemeClr val="dk1"/>
                          </a:solidFill>
                          <a:effectLst/>
                          <a:latin typeface="+mn-lt"/>
                          <a:ea typeface="+mn-ea"/>
                          <a:cs typeface="+mn-cs"/>
                        </a:rPr>
                        <a:t>зерновые</a:t>
                      </a:r>
                    </a:p>
                  </a:txBody>
                  <a:tcPr marL="68580" marR="68580" marT="0" marB="0" anchor="b"/>
                </a:tc>
                <a:tc>
                  <a:txBody>
                    <a:bodyPr/>
                    <a:lstStyle/>
                    <a:p>
                      <a:pPr marL="0" algn="ctr" defTabSz="914400" rtl="0" eaLnBrk="1" latinLnBrk="0" hangingPunct="1">
                        <a:lnSpc>
                          <a:spcPct val="115000"/>
                        </a:lnSpc>
                        <a:spcAft>
                          <a:spcPts val="0"/>
                        </a:spcAft>
                      </a:pPr>
                      <a:r>
                        <a:rPr lang="ru-RU" sz="1400" kern="1200">
                          <a:solidFill>
                            <a:schemeClr val="dk1"/>
                          </a:solidFill>
                          <a:effectLst/>
                          <a:latin typeface="+mn-lt"/>
                          <a:ea typeface="+mn-ea"/>
                          <a:cs typeface="+mn-cs"/>
                        </a:rPr>
                        <a:t>1,6</a:t>
                      </a:r>
                    </a:p>
                  </a:txBody>
                  <a:tcPr marL="68580" marR="68580" marT="0" marB="0" anchor="b"/>
                </a:tc>
                <a:tc>
                  <a:txBody>
                    <a:bodyPr/>
                    <a:lstStyle/>
                    <a:p>
                      <a:pPr marL="0" algn="ctr" defTabSz="914400" rtl="0" eaLnBrk="1" latinLnBrk="0" hangingPunct="1">
                        <a:lnSpc>
                          <a:spcPct val="115000"/>
                        </a:lnSpc>
                        <a:spcAft>
                          <a:spcPts val="0"/>
                        </a:spcAft>
                      </a:pPr>
                      <a:r>
                        <a:rPr lang="ru-RU" sz="1400" kern="1200">
                          <a:solidFill>
                            <a:schemeClr val="dk1"/>
                          </a:solidFill>
                          <a:effectLst/>
                          <a:latin typeface="+mn-lt"/>
                          <a:ea typeface="+mn-ea"/>
                          <a:cs typeface="+mn-cs"/>
                        </a:rPr>
                        <a:t>1,4</a:t>
                      </a:r>
                    </a:p>
                  </a:txBody>
                  <a:tcPr marL="68580" marR="68580" marT="0" marB="0" anchor="b"/>
                </a:tc>
                <a:tc>
                  <a:txBody>
                    <a:bodyPr/>
                    <a:lstStyle/>
                    <a:p>
                      <a:pPr marL="0" algn="ctr" defTabSz="914400" rtl="0" eaLnBrk="1" latinLnBrk="0" hangingPunct="1">
                        <a:lnSpc>
                          <a:spcPct val="115000"/>
                        </a:lnSpc>
                        <a:spcAft>
                          <a:spcPts val="0"/>
                        </a:spcAft>
                      </a:pPr>
                      <a:r>
                        <a:rPr lang="ru-RU" sz="1400" kern="1200" dirty="0">
                          <a:solidFill>
                            <a:schemeClr val="dk1"/>
                          </a:solidFill>
                          <a:effectLst/>
                          <a:latin typeface="+mn-lt"/>
                          <a:ea typeface="+mn-ea"/>
                          <a:cs typeface="+mn-cs"/>
                        </a:rPr>
                        <a:t>1,3</a:t>
                      </a:r>
                    </a:p>
                  </a:txBody>
                  <a:tcPr marL="68580" marR="68580" marT="0" marB="0" anchor="b"/>
                </a:tc>
              </a:tr>
              <a:tr h="330608">
                <a:tc>
                  <a:txBody>
                    <a:bodyPr/>
                    <a:lstStyle/>
                    <a:p>
                      <a:pPr marL="0" algn="ctr" defTabSz="914400" rtl="0" eaLnBrk="1" latinLnBrk="0" hangingPunct="1">
                        <a:lnSpc>
                          <a:spcPct val="115000"/>
                        </a:lnSpc>
                        <a:spcAft>
                          <a:spcPts val="0"/>
                        </a:spcAft>
                      </a:pPr>
                      <a:r>
                        <a:rPr lang="ru-RU" sz="1400" kern="1200" dirty="0">
                          <a:solidFill>
                            <a:schemeClr val="dk1"/>
                          </a:solidFill>
                          <a:effectLst/>
                          <a:latin typeface="+mn-lt"/>
                          <a:ea typeface="+mn-ea"/>
                          <a:cs typeface="+mn-cs"/>
                        </a:rPr>
                        <a:t>картофель</a:t>
                      </a:r>
                    </a:p>
                  </a:txBody>
                  <a:tcPr marL="68580" marR="68580" marT="0" marB="0" anchor="b"/>
                </a:tc>
                <a:tc>
                  <a:txBody>
                    <a:bodyPr/>
                    <a:lstStyle/>
                    <a:p>
                      <a:pPr marL="0" algn="ctr" defTabSz="914400" rtl="0" eaLnBrk="1" latinLnBrk="0" hangingPunct="1">
                        <a:lnSpc>
                          <a:spcPct val="115000"/>
                        </a:lnSpc>
                        <a:spcAft>
                          <a:spcPts val="0"/>
                        </a:spcAft>
                      </a:pPr>
                      <a:r>
                        <a:rPr lang="ru-RU" sz="1400" kern="1200">
                          <a:solidFill>
                            <a:schemeClr val="dk1"/>
                          </a:solidFill>
                          <a:effectLst/>
                          <a:latin typeface="+mn-lt"/>
                          <a:ea typeface="+mn-ea"/>
                          <a:cs typeface="+mn-cs"/>
                        </a:rPr>
                        <a:t>1,7</a:t>
                      </a:r>
                    </a:p>
                  </a:txBody>
                  <a:tcPr marL="68580" marR="68580" marT="0" marB="0" anchor="b"/>
                </a:tc>
                <a:tc>
                  <a:txBody>
                    <a:bodyPr/>
                    <a:lstStyle/>
                    <a:p>
                      <a:pPr marL="0" algn="ctr" defTabSz="914400" rtl="0" eaLnBrk="1" latinLnBrk="0" hangingPunct="1">
                        <a:lnSpc>
                          <a:spcPct val="115000"/>
                        </a:lnSpc>
                        <a:spcAft>
                          <a:spcPts val="0"/>
                        </a:spcAft>
                      </a:pPr>
                      <a:r>
                        <a:rPr lang="ru-RU" sz="1400" kern="1200">
                          <a:solidFill>
                            <a:schemeClr val="dk1"/>
                          </a:solidFill>
                          <a:effectLst/>
                          <a:latin typeface="+mn-lt"/>
                          <a:ea typeface="+mn-ea"/>
                          <a:cs typeface="+mn-cs"/>
                        </a:rPr>
                        <a:t>1,5</a:t>
                      </a:r>
                    </a:p>
                  </a:txBody>
                  <a:tcPr marL="68580" marR="68580" marT="0" marB="0" anchor="b"/>
                </a:tc>
                <a:tc>
                  <a:txBody>
                    <a:bodyPr/>
                    <a:lstStyle/>
                    <a:p>
                      <a:pPr marL="0" algn="ctr" defTabSz="914400" rtl="0" eaLnBrk="1" latinLnBrk="0" hangingPunct="1">
                        <a:lnSpc>
                          <a:spcPct val="115000"/>
                        </a:lnSpc>
                        <a:spcAft>
                          <a:spcPts val="0"/>
                        </a:spcAft>
                      </a:pPr>
                      <a:r>
                        <a:rPr lang="ru-RU" sz="1400" kern="1200" dirty="0">
                          <a:solidFill>
                            <a:schemeClr val="dk1"/>
                          </a:solidFill>
                          <a:effectLst/>
                          <a:latin typeface="+mn-lt"/>
                          <a:ea typeface="+mn-ea"/>
                          <a:cs typeface="+mn-cs"/>
                        </a:rPr>
                        <a:t>1,3</a:t>
                      </a:r>
                    </a:p>
                  </a:txBody>
                  <a:tcPr marL="68580" marR="68580" marT="0" marB="0" anchor="b"/>
                </a:tc>
              </a:tr>
            </a:tbl>
          </a:graphicData>
        </a:graphic>
      </p:graphicFrame>
      <p:sp>
        <p:nvSpPr>
          <p:cNvPr id="39967" name="Rectangle 79"/>
          <p:cNvSpPr>
            <a:spLocks noChangeArrowheads="1"/>
          </p:cNvSpPr>
          <p:nvPr/>
        </p:nvSpPr>
        <p:spPr bwMode="auto">
          <a:xfrm>
            <a:off x="539750" y="1268413"/>
            <a:ext cx="7632700" cy="1323439"/>
          </a:xfrm>
          <a:prstGeom prst="rect">
            <a:avLst/>
          </a:prstGeom>
          <a:solidFill>
            <a:schemeClr val="bg2"/>
          </a:solidFill>
          <a:ln w="19050">
            <a:solidFill>
              <a:srgbClr val="177719"/>
            </a:solidFill>
            <a:miter lim="800000"/>
            <a:headEnd/>
            <a:tailEnd/>
          </a:ln>
        </p:spPr>
        <p:txBody>
          <a:bodyPr>
            <a:spAutoFit/>
          </a:bodyPr>
          <a:lstStyle/>
          <a:p>
            <a:r>
              <a:rPr lang="ru-RU" sz="1600" dirty="0">
                <a:cs typeface="Arial" charset="0"/>
              </a:rPr>
              <a:t>Программа разработана для сельхозтоваропроизводителей, желающих обрести дополнительную защиту к страхованию урожая с государственной поддержкой, покрывающую критерий частичной утраты урожая</a:t>
            </a:r>
          </a:p>
          <a:p>
            <a:r>
              <a:rPr lang="ru-RU" sz="1600" dirty="0">
                <a:cs typeface="Arial" charset="0"/>
              </a:rPr>
              <a:t>(недобора до </a:t>
            </a:r>
            <a:r>
              <a:rPr lang="ru-RU" sz="1600" dirty="0" smtClean="0">
                <a:cs typeface="Arial" charset="0"/>
              </a:rPr>
              <a:t>25% </a:t>
            </a:r>
            <a:r>
              <a:rPr lang="ru-RU" sz="1600" dirty="0">
                <a:cs typeface="Arial" charset="0"/>
              </a:rPr>
              <a:t>снижения фактической урожайности от средней пятилетней)</a:t>
            </a:r>
          </a:p>
        </p:txBody>
      </p:sp>
      <p:sp>
        <p:nvSpPr>
          <p:cNvPr id="39968" name="Прямоугольник 7"/>
          <p:cNvSpPr>
            <a:spLocks noChangeArrowheads="1"/>
          </p:cNvSpPr>
          <p:nvPr/>
        </p:nvSpPr>
        <p:spPr bwMode="auto">
          <a:xfrm>
            <a:off x="539750" y="5949950"/>
            <a:ext cx="7848600" cy="549275"/>
          </a:xfrm>
          <a:prstGeom prst="rect">
            <a:avLst/>
          </a:prstGeom>
          <a:noFill/>
          <a:ln w="9525">
            <a:noFill/>
            <a:miter lim="800000"/>
            <a:headEnd/>
            <a:tailEnd/>
          </a:ln>
        </p:spPr>
        <p:txBody>
          <a:bodyPr>
            <a:spAutoFit/>
          </a:bodyPr>
          <a:lstStyle/>
          <a:p>
            <a:r>
              <a:rPr lang="ru-RU">
                <a:ea typeface="Times New Roman" pitchFamily="18" charset="0"/>
                <a:cs typeface="Arial" charset="0"/>
              </a:rPr>
              <a:t>*  </a:t>
            </a:r>
            <a:r>
              <a:rPr lang="ru-RU" sz="1200">
                <a:ea typeface="Times New Roman" pitchFamily="18" charset="0"/>
                <a:cs typeface="Arial" charset="0"/>
              </a:rPr>
              <a:t>Тарифы представлены индикативно и могут быть представлены индивидуально для каждого хозяйства</a:t>
            </a:r>
          </a:p>
          <a:p>
            <a:endParaRPr lang="ru-RU" sz="12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468313" y="44450"/>
            <a:ext cx="7608887" cy="850900"/>
          </a:xfrm>
        </p:spPr>
        <p:txBody>
          <a:bodyPr/>
          <a:lstStyle/>
          <a:p>
            <a:pPr eaLnBrk="1" fontAlgn="auto" hangingPunct="1">
              <a:spcAft>
                <a:spcPts val="0"/>
              </a:spcAft>
              <a:defRPr/>
            </a:pPr>
            <a:r>
              <a:rPr lang="ru-RU" sz="2300" b="1" dirty="0" smtClean="0">
                <a:latin typeface="Arial" pitchFamily="34" charset="0"/>
                <a:cs typeface="Arial" pitchFamily="34" charset="0"/>
              </a:rPr>
              <a:t>Агроэкономическое сравнение двух программ </a:t>
            </a:r>
            <a:br>
              <a:rPr lang="ru-RU" sz="2300" b="1" dirty="0" smtClean="0">
                <a:latin typeface="Arial" pitchFamily="34" charset="0"/>
                <a:cs typeface="Arial" pitchFamily="34" charset="0"/>
              </a:rPr>
            </a:br>
            <a:r>
              <a:rPr lang="ru-RU" sz="2300" b="1" dirty="0" smtClean="0">
                <a:latin typeface="Arial" pitchFamily="34" charset="0"/>
                <a:cs typeface="Arial" pitchFamily="34" charset="0"/>
              </a:rPr>
              <a:t>на примере зерновой группы (пшеница)</a:t>
            </a:r>
            <a:endParaRPr lang="ru-RU" sz="2300" b="1" dirty="0">
              <a:latin typeface="Arial" pitchFamily="34" charset="0"/>
              <a:cs typeface="Arial" pitchFamily="34" charset="0"/>
            </a:endParaRPr>
          </a:p>
        </p:txBody>
      </p:sp>
      <p:graphicFrame>
        <p:nvGraphicFramePr>
          <p:cNvPr id="4" name="Объект 3"/>
          <p:cNvGraphicFramePr>
            <a:graphicFrameLocks noGrp="1"/>
          </p:cNvGraphicFramePr>
          <p:nvPr>
            <p:ph idx="4294967295"/>
            <p:extLst>
              <p:ext uri="{D42A27DB-BD31-4B8C-83A1-F6EECF244321}">
                <p14:modId xmlns:p14="http://schemas.microsoft.com/office/powerpoint/2010/main" val="196991965"/>
              </p:ext>
            </p:extLst>
          </p:nvPr>
        </p:nvGraphicFramePr>
        <p:xfrm>
          <a:off x="323850" y="4437063"/>
          <a:ext cx="7848874" cy="1584178"/>
        </p:xfrm>
        <a:graphic>
          <a:graphicData uri="http://schemas.openxmlformats.org/drawingml/2006/table">
            <a:tbl>
              <a:tblPr firstRow="1" firstCol="1" bandRow="1">
                <a:tableStyleId>{5C22544A-7EE6-4342-B048-85BDC9FD1C3A}</a:tableStyleId>
              </a:tblPr>
              <a:tblGrid>
                <a:gridCol w="1640919"/>
                <a:gridCol w="1546660"/>
                <a:gridCol w="1163070"/>
                <a:gridCol w="3498225"/>
              </a:tblGrid>
              <a:tr h="258820">
                <a:tc rowSpan="2">
                  <a:txBody>
                    <a:bodyPr/>
                    <a:lstStyle/>
                    <a:p>
                      <a:pPr algn="ctr">
                        <a:lnSpc>
                          <a:spcPct val="115000"/>
                        </a:lnSpc>
                        <a:spcAft>
                          <a:spcPts val="0"/>
                        </a:spcAft>
                      </a:pPr>
                      <a:r>
                        <a:rPr lang="ru-RU" sz="1200" b="1" kern="1200" dirty="0">
                          <a:solidFill>
                            <a:schemeClr val="tx1"/>
                          </a:solidFill>
                          <a:effectLst/>
                          <a:latin typeface="+mn-lt"/>
                          <a:ea typeface="+mn-ea"/>
                          <a:cs typeface="+mn-cs"/>
                        </a:rPr>
                        <a:t>Площадь сева (га)</a:t>
                      </a:r>
                    </a:p>
                  </a:txBody>
                  <a:tcPr marL="68580" marR="68580" marT="0" marB="0" anchor="ctr"/>
                </a:tc>
                <a:tc rowSpan="2">
                  <a:txBody>
                    <a:bodyPr/>
                    <a:lstStyle/>
                    <a:p>
                      <a:pPr algn="ctr">
                        <a:lnSpc>
                          <a:spcPct val="115000"/>
                        </a:lnSpc>
                        <a:spcAft>
                          <a:spcPts val="0"/>
                        </a:spcAft>
                      </a:pPr>
                      <a:r>
                        <a:rPr lang="ru-RU" sz="1200" b="1" kern="1200" dirty="0" err="1">
                          <a:solidFill>
                            <a:schemeClr val="tx1"/>
                          </a:solidFill>
                          <a:effectLst/>
                          <a:latin typeface="+mn-lt"/>
                          <a:ea typeface="+mn-ea"/>
                          <a:cs typeface="+mn-cs"/>
                        </a:rPr>
                        <a:t>Ср.урожайность</a:t>
                      </a:r>
                      <a:endParaRPr lang="ru-RU" sz="1200" b="1" kern="1200" dirty="0">
                        <a:solidFill>
                          <a:schemeClr val="tx1"/>
                        </a:solidFill>
                        <a:effectLst/>
                        <a:latin typeface="+mn-lt"/>
                        <a:ea typeface="+mn-ea"/>
                        <a:cs typeface="+mn-cs"/>
                      </a:endParaRPr>
                    </a:p>
                    <a:p>
                      <a:pPr algn="ctr">
                        <a:lnSpc>
                          <a:spcPct val="115000"/>
                        </a:lnSpc>
                        <a:spcAft>
                          <a:spcPts val="0"/>
                        </a:spcAft>
                      </a:pPr>
                      <a:r>
                        <a:rPr lang="ru-RU" sz="1200" b="1" kern="1200" dirty="0">
                          <a:solidFill>
                            <a:schemeClr val="tx1"/>
                          </a:solidFill>
                          <a:effectLst/>
                          <a:latin typeface="+mn-lt"/>
                          <a:ea typeface="+mn-ea"/>
                          <a:cs typeface="+mn-cs"/>
                        </a:rPr>
                        <a:t>(ц/га)</a:t>
                      </a:r>
                    </a:p>
                  </a:txBody>
                  <a:tcPr marL="68580" marR="68580" marT="0" marB="0" anchor="ctr"/>
                </a:tc>
                <a:tc rowSpan="2">
                  <a:txBody>
                    <a:bodyPr/>
                    <a:lstStyle/>
                    <a:p>
                      <a:pPr algn="ctr">
                        <a:lnSpc>
                          <a:spcPct val="115000"/>
                        </a:lnSpc>
                        <a:spcAft>
                          <a:spcPts val="0"/>
                        </a:spcAft>
                      </a:pPr>
                      <a:r>
                        <a:rPr lang="ru-RU" sz="1200" b="1" kern="1200" dirty="0">
                          <a:solidFill>
                            <a:schemeClr val="tx1"/>
                          </a:solidFill>
                          <a:effectLst/>
                          <a:latin typeface="+mn-lt"/>
                          <a:ea typeface="+mn-ea"/>
                          <a:cs typeface="+mn-cs"/>
                        </a:rPr>
                        <a:t>Цена </a:t>
                      </a:r>
                    </a:p>
                    <a:p>
                      <a:pPr algn="ctr">
                        <a:lnSpc>
                          <a:spcPct val="115000"/>
                        </a:lnSpc>
                        <a:spcAft>
                          <a:spcPts val="0"/>
                        </a:spcAft>
                      </a:pPr>
                      <a:r>
                        <a:rPr lang="ru-RU" sz="1200" b="1" kern="1200" dirty="0">
                          <a:solidFill>
                            <a:schemeClr val="tx1"/>
                          </a:solidFill>
                          <a:effectLst/>
                          <a:latin typeface="+mn-lt"/>
                          <a:ea typeface="+mn-ea"/>
                          <a:cs typeface="+mn-cs"/>
                        </a:rPr>
                        <a:t>(</a:t>
                      </a:r>
                      <a:r>
                        <a:rPr lang="ru-RU" sz="1200" b="1" kern="1200" dirty="0" err="1">
                          <a:solidFill>
                            <a:schemeClr val="tx1"/>
                          </a:solidFill>
                          <a:effectLst/>
                          <a:latin typeface="+mn-lt"/>
                          <a:ea typeface="+mn-ea"/>
                          <a:cs typeface="+mn-cs"/>
                        </a:rPr>
                        <a:t>руб</a:t>
                      </a:r>
                      <a:r>
                        <a:rPr lang="ru-RU" sz="1200" b="1" kern="1200" dirty="0">
                          <a:solidFill>
                            <a:schemeClr val="tx1"/>
                          </a:solidFill>
                          <a:effectLst/>
                          <a:latin typeface="+mn-lt"/>
                          <a:ea typeface="+mn-ea"/>
                          <a:cs typeface="+mn-cs"/>
                        </a:rPr>
                        <a:t>/ц)</a:t>
                      </a:r>
                    </a:p>
                  </a:txBody>
                  <a:tcPr marL="68580" marR="68580" marT="0" marB="0" anchor="ctr"/>
                </a:tc>
                <a:tc>
                  <a:txBody>
                    <a:bodyPr/>
                    <a:lstStyle/>
                    <a:p>
                      <a:pPr algn="ctr">
                        <a:lnSpc>
                          <a:spcPct val="115000"/>
                        </a:lnSpc>
                        <a:spcAft>
                          <a:spcPts val="0"/>
                        </a:spcAft>
                      </a:pPr>
                      <a:r>
                        <a:rPr lang="ru-RU" sz="1200" b="1" kern="1200" dirty="0">
                          <a:solidFill>
                            <a:schemeClr val="tx1"/>
                          </a:solidFill>
                          <a:effectLst/>
                          <a:latin typeface="+mn-lt"/>
                          <a:ea typeface="+mn-ea"/>
                          <a:cs typeface="+mn-cs"/>
                        </a:rPr>
                        <a:t>Франшиза %</a:t>
                      </a:r>
                    </a:p>
                  </a:txBody>
                  <a:tcPr marL="68580" marR="68580" marT="0" marB="0" anchor="ctr"/>
                </a:tc>
              </a:tr>
              <a:tr h="258820">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marL="0" algn="ctr" defTabSz="914400" rtl="0" eaLnBrk="1" latinLnBrk="0" hangingPunct="1">
                        <a:lnSpc>
                          <a:spcPct val="115000"/>
                        </a:lnSpc>
                        <a:spcAft>
                          <a:spcPts val="0"/>
                        </a:spcAft>
                      </a:pPr>
                      <a:r>
                        <a:rPr lang="ru-RU" sz="1200" kern="1200" dirty="0" smtClean="0">
                          <a:solidFill>
                            <a:schemeClr val="dk1"/>
                          </a:solidFill>
                          <a:effectLst/>
                          <a:latin typeface="+mn-lt"/>
                          <a:ea typeface="+mn-ea"/>
                          <a:cs typeface="+mn-cs"/>
                        </a:rPr>
                        <a:t>5</a:t>
                      </a:r>
                      <a:endParaRPr lang="ru-RU" sz="1200" kern="1200" dirty="0">
                        <a:solidFill>
                          <a:schemeClr val="dk1"/>
                        </a:solidFill>
                        <a:effectLst/>
                        <a:latin typeface="+mn-lt"/>
                        <a:ea typeface="+mn-ea"/>
                        <a:cs typeface="+mn-cs"/>
                      </a:endParaRPr>
                    </a:p>
                  </a:txBody>
                  <a:tcPr marL="68580" marR="68580" marT="0" marB="0" anchor="ctr"/>
                </a:tc>
              </a:tr>
              <a:tr h="31258">
                <a:tc rowSpan="2">
                  <a:txBody>
                    <a:bodyPr/>
                    <a:lstStyle/>
                    <a:p>
                      <a:pPr algn="ctr">
                        <a:lnSpc>
                          <a:spcPct val="115000"/>
                        </a:lnSpc>
                        <a:spcAft>
                          <a:spcPts val="0"/>
                        </a:spcAft>
                      </a:pPr>
                      <a:r>
                        <a:rPr lang="ru-RU" sz="1200" b="1" kern="1200" dirty="0" smtClean="0">
                          <a:solidFill>
                            <a:schemeClr val="tx1"/>
                          </a:solidFill>
                          <a:effectLst/>
                          <a:latin typeface="+mn-lt"/>
                          <a:ea typeface="+mn-ea"/>
                          <a:cs typeface="+mn-cs"/>
                        </a:rPr>
                        <a:t>1 </a:t>
                      </a:r>
                      <a:r>
                        <a:rPr lang="ru-RU" sz="1200" b="1" kern="1200" dirty="0">
                          <a:solidFill>
                            <a:schemeClr val="tx1"/>
                          </a:solidFill>
                          <a:effectLst/>
                          <a:latin typeface="+mn-lt"/>
                          <a:ea typeface="+mn-ea"/>
                          <a:cs typeface="+mn-cs"/>
                        </a:rPr>
                        <a:t>000</a:t>
                      </a:r>
                    </a:p>
                  </a:txBody>
                  <a:tcPr marL="68580" marR="68580" marT="0" marB="0" anchor="ctr"/>
                </a:tc>
                <a:tc rowSpan="2">
                  <a:txBody>
                    <a:bodyPr/>
                    <a:lstStyle/>
                    <a:p>
                      <a:pPr marL="0" algn="ctr" defTabSz="914400" rtl="0" eaLnBrk="1" latinLnBrk="0" hangingPunct="1">
                        <a:lnSpc>
                          <a:spcPct val="115000"/>
                        </a:lnSpc>
                        <a:spcAft>
                          <a:spcPts val="0"/>
                        </a:spcAft>
                      </a:pPr>
                      <a:r>
                        <a:rPr lang="ru-RU" sz="1200" b="1" kern="1200" dirty="0" smtClean="0">
                          <a:solidFill>
                            <a:schemeClr val="tx1"/>
                          </a:solidFill>
                          <a:effectLst/>
                          <a:latin typeface="+mn-lt"/>
                          <a:ea typeface="+mn-ea"/>
                          <a:cs typeface="+mn-cs"/>
                        </a:rPr>
                        <a:t>25</a:t>
                      </a:r>
                      <a:endParaRPr lang="ru-RU" sz="1200" b="1" kern="1200" dirty="0">
                        <a:solidFill>
                          <a:schemeClr val="tx1"/>
                        </a:solidFill>
                        <a:effectLst/>
                        <a:latin typeface="+mn-lt"/>
                        <a:ea typeface="+mn-ea"/>
                        <a:cs typeface="+mn-cs"/>
                      </a:endParaRPr>
                    </a:p>
                  </a:txBody>
                  <a:tcPr marL="68580" marR="68580" marT="0" marB="0" anchor="ctr"/>
                </a:tc>
                <a:tc rowSpan="2">
                  <a:txBody>
                    <a:bodyPr/>
                    <a:lstStyle/>
                    <a:p>
                      <a:pPr marL="0" algn="ctr" defTabSz="914400" rtl="0" eaLnBrk="1" latinLnBrk="0" hangingPunct="1">
                        <a:lnSpc>
                          <a:spcPct val="115000"/>
                        </a:lnSpc>
                        <a:spcAft>
                          <a:spcPts val="0"/>
                        </a:spcAft>
                      </a:pPr>
                      <a:r>
                        <a:rPr lang="ru-RU" sz="1200" b="1" kern="1200" dirty="0" smtClean="0">
                          <a:solidFill>
                            <a:schemeClr val="tx1"/>
                          </a:solidFill>
                          <a:effectLst/>
                          <a:latin typeface="+mn-lt"/>
                          <a:ea typeface="+mn-ea"/>
                          <a:cs typeface="+mn-cs"/>
                        </a:rPr>
                        <a:t>450</a:t>
                      </a:r>
                      <a:endParaRPr lang="ru-RU" sz="1200" b="1" kern="1200" dirty="0">
                        <a:solidFill>
                          <a:schemeClr val="tx1"/>
                        </a:solidFill>
                        <a:effectLst/>
                        <a:latin typeface="+mn-lt"/>
                        <a:ea typeface="+mn-ea"/>
                        <a:cs typeface="+mn-cs"/>
                      </a:endParaRPr>
                    </a:p>
                  </a:txBody>
                  <a:tcPr marL="68580" marR="68580" marT="0" marB="0" anchor="ctr"/>
                </a:tc>
                <a:tc vMerge="1">
                  <a:txBody>
                    <a:bodyPr/>
                    <a:lstStyle/>
                    <a:p>
                      <a:endParaRPr lang="ru-RU"/>
                    </a:p>
                  </a:txBody>
                  <a:tcPr/>
                </a:tc>
              </a:tr>
              <a:tr h="25882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a:effectLst/>
                        </a:rPr>
                        <a:t>Затраты на </a:t>
                      </a:r>
                      <a:r>
                        <a:rPr lang="ru-RU" sz="1200" dirty="0" smtClean="0">
                          <a:effectLst/>
                        </a:rPr>
                        <a:t>страхование,%</a:t>
                      </a:r>
                      <a:endParaRPr lang="ru-RU" sz="1000" dirty="0">
                        <a:effectLst/>
                        <a:latin typeface="Times New Roman"/>
                        <a:ea typeface="Times New Roman"/>
                        <a:cs typeface="Times New Roman"/>
                      </a:endParaRPr>
                    </a:p>
                  </a:txBody>
                  <a:tcPr marL="68580" marR="68580" marT="0" marB="0" anchor="b"/>
                </a:tc>
              </a:tr>
              <a:tr h="258820">
                <a:tc gridSpan="3">
                  <a:txBody>
                    <a:bodyPr/>
                    <a:lstStyle/>
                    <a:p>
                      <a:pPr algn="ctr">
                        <a:lnSpc>
                          <a:spcPct val="115000"/>
                        </a:lnSpc>
                        <a:spcAft>
                          <a:spcPts val="0"/>
                        </a:spcAft>
                      </a:pPr>
                      <a:r>
                        <a:rPr lang="ru-RU" sz="1200" b="1" kern="1200" dirty="0">
                          <a:solidFill>
                            <a:schemeClr val="tx1"/>
                          </a:solidFill>
                          <a:effectLst/>
                          <a:latin typeface="+mn-lt"/>
                          <a:ea typeface="+mn-ea"/>
                          <a:cs typeface="+mn-cs"/>
                        </a:rPr>
                        <a:t>Страховая стоимость (руб.)</a:t>
                      </a:r>
                    </a:p>
                  </a:txBody>
                  <a:tcPr marL="68580" marR="68580" marT="0" marB="0" anchor="b"/>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u-RU" sz="1200" kern="1200" dirty="0" smtClean="0">
                          <a:solidFill>
                            <a:schemeClr val="dk1"/>
                          </a:solidFill>
                          <a:effectLst/>
                          <a:latin typeface="+mn-lt"/>
                          <a:ea typeface="+mn-ea"/>
                          <a:cs typeface="+mn-cs"/>
                        </a:rPr>
                        <a:t>3,8+1,5</a:t>
                      </a:r>
                      <a:endParaRPr lang="ru-RU" sz="1200" kern="1200" dirty="0">
                        <a:solidFill>
                          <a:schemeClr val="dk1"/>
                        </a:solidFill>
                        <a:effectLst/>
                        <a:latin typeface="+mn-lt"/>
                        <a:ea typeface="+mn-ea"/>
                        <a:cs typeface="+mn-cs"/>
                      </a:endParaRPr>
                    </a:p>
                  </a:txBody>
                  <a:tcPr marL="68580" marR="68580" marT="0" marB="0" anchor="ctr"/>
                </a:tc>
              </a:tr>
              <a:tr h="258820">
                <a:tc gridSpan="3">
                  <a:txBody>
                    <a:bodyPr/>
                    <a:lstStyle/>
                    <a:p>
                      <a:pPr algn="ctr">
                        <a:lnSpc>
                          <a:spcPct val="115000"/>
                        </a:lnSpc>
                        <a:spcAft>
                          <a:spcPts val="0"/>
                        </a:spcAft>
                      </a:pPr>
                      <a:r>
                        <a:rPr lang="ru-RU" sz="1200" b="1" kern="1200" dirty="0" smtClean="0">
                          <a:solidFill>
                            <a:schemeClr val="tx1"/>
                          </a:solidFill>
                          <a:effectLst/>
                          <a:latin typeface="+mn-lt"/>
                          <a:ea typeface="+mn-ea"/>
                          <a:cs typeface="+mn-cs"/>
                        </a:rPr>
                        <a:t>11 250 000</a:t>
                      </a:r>
                      <a:endParaRPr lang="ru-RU" sz="1200" b="1" kern="1200" dirty="0">
                        <a:solidFill>
                          <a:schemeClr val="tx1"/>
                        </a:solidFill>
                        <a:effectLst/>
                        <a:latin typeface="+mn-lt"/>
                        <a:ea typeface="+mn-ea"/>
                        <a:cs typeface="+mn-cs"/>
                      </a:endParaRPr>
                    </a:p>
                  </a:txBody>
                  <a:tcPr marL="68580" marR="68580" marT="0" marB="0" anchor="b"/>
                </a:tc>
                <a:tc hMerge="1">
                  <a:txBody>
                    <a:bodyPr/>
                    <a:lstStyle/>
                    <a:p>
                      <a:endParaRPr lang="ru-RU"/>
                    </a:p>
                  </a:txBody>
                  <a:tcPr/>
                </a:tc>
                <a:tc hMerge="1">
                  <a:txBody>
                    <a:bodyPr/>
                    <a:lstStyle/>
                    <a:p>
                      <a:endParaRPr lang="ru-RU"/>
                    </a:p>
                  </a:txBody>
                  <a:tcPr/>
                </a:tc>
                <a:tc vMerge="1">
                  <a:txBody>
                    <a:bodyPr/>
                    <a:lstStyle/>
                    <a:p>
                      <a:endParaRPr lang="ru-RU"/>
                    </a:p>
                  </a:txBody>
                  <a:tcPr/>
                </a:tc>
              </a:tr>
              <a:tr h="258820">
                <a:tc gridSpan="3">
                  <a:txBody>
                    <a:bodyPr/>
                    <a:lstStyle/>
                    <a:p>
                      <a:pPr algn="ctr">
                        <a:lnSpc>
                          <a:spcPct val="115000"/>
                        </a:lnSpc>
                        <a:spcAft>
                          <a:spcPts val="0"/>
                        </a:spcAft>
                      </a:pPr>
                      <a:r>
                        <a:rPr lang="ru-RU" sz="1200" b="1" kern="1200" dirty="0">
                          <a:solidFill>
                            <a:schemeClr val="tx1"/>
                          </a:solidFill>
                          <a:effectLst/>
                          <a:latin typeface="+mn-lt"/>
                          <a:ea typeface="+mn-ea"/>
                          <a:cs typeface="+mn-cs"/>
                        </a:rPr>
                        <a:t>Затраты на страхование (руб.)</a:t>
                      </a:r>
                    </a:p>
                  </a:txBody>
                  <a:tcPr marL="68580" marR="68580" marT="0" marB="0" anchor="b"/>
                </a:tc>
                <a:tc hMerge="1">
                  <a:txBody>
                    <a:bodyPr/>
                    <a:lstStyle/>
                    <a:p>
                      <a:endParaRPr lang="ru-RU"/>
                    </a:p>
                  </a:txBody>
                  <a:tcPr/>
                </a:tc>
                <a:tc hMerge="1">
                  <a:txBody>
                    <a:bodyPr/>
                    <a:lstStyle/>
                    <a:p>
                      <a:endParaRPr lang="ru-RU"/>
                    </a:p>
                  </a:txBody>
                  <a:tcPr/>
                </a:tc>
                <a:tc>
                  <a:txBody>
                    <a:bodyPr/>
                    <a:lstStyle/>
                    <a:p>
                      <a:pPr marL="0" algn="ctr" defTabSz="914400" rtl="0" eaLnBrk="1" latinLnBrk="0" hangingPunct="1">
                        <a:lnSpc>
                          <a:spcPct val="115000"/>
                        </a:lnSpc>
                        <a:spcAft>
                          <a:spcPts val="0"/>
                        </a:spcAft>
                      </a:pPr>
                      <a:r>
                        <a:rPr lang="ru-RU" sz="1200" kern="1200" dirty="0" smtClean="0">
                          <a:solidFill>
                            <a:schemeClr val="dk1"/>
                          </a:solidFill>
                          <a:effectLst/>
                          <a:latin typeface="+mn-lt"/>
                          <a:ea typeface="+mn-ea"/>
                          <a:cs typeface="+mn-cs"/>
                        </a:rPr>
                        <a:t>213 750 + 168 750 или 382,50 руб. / га</a:t>
                      </a:r>
                      <a:endParaRPr lang="ru-RU" sz="1200" kern="1200" dirty="0">
                        <a:solidFill>
                          <a:schemeClr val="dk1"/>
                        </a:solidFill>
                        <a:effectLst/>
                        <a:latin typeface="+mn-lt"/>
                        <a:ea typeface="+mn-ea"/>
                        <a:cs typeface="+mn-cs"/>
                      </a:endParaRPr>
                    </a:p>
                  </a:txBody>
                  <a:tcPr marL="68580" marR="68580" marT="0" marB="0" anchor="b"/>
                </a:tc>
              </a:tr>
            </a:tbl>
          </a:graphicData>
        </a:graphic>
      </p:graphicFrame>
      <p:sp>
        <p:nvSpPr>
          <p:cNvPr id="15363" name="Номер слайда 1"/>
          <p:cNvSpPr txBox="1">
            <a:spLocks noGrp="1"/>
          </p:cNvSpPr>
          <p:nvPr/>
        </p:nvSpPr>
        <p:spPr bwMode="auto">
          <a:xfrm>
            <a:off x="8604250" y="5805488"/>
            <a:ext cx="404813" cy="144462"/>
          </a:xfrm>
          <a:prstGeom prst="bracketPair">
            <a:avLst>
              <a:gd name="adj" fmla="val 17949"/>
            </a:avLst>
          </a:prstGeom>
          <a:noFill/>
          <a:ln w="19050">
            <a:solidFill>
              <a:srgbClr val="FFFFFF"/>
            </a:solidFill>
            <a:round/>
            <a:headEnd/>
            <a:tailEnd/>
          </a:ln>
        </p:spPr>
        <p:txBody>
          <a:bodyPr lIns="0" tIns="0" rIns="0" bIns="0" anchor="ctr"/>
          <a:lstStyle/>
          <a:p>
            <a:pPr algn="ctr">
              <a:defRPr/>
            </a:pPr>
            <a:fld id="{325983B2-BC20-4AA8-9563-47027EA47632}" type="slidenum">
              <a:rPr lang="ru-RU">
                <a:solidFill>
                  <a:srgbClr val="FFFFFF"/>
                </a:solidFill>
                <a:latin typeface="+mn-lt"/>
              </a:rPr>
              <a:pPr algn="ctr">
                <a:defRPr/>
              </a:pPr>
              <a:t>21</a:t>
            </a:fld>
            <a:endParaRPr lang="ru-RU" dirty="0">
              <a:solidFill>
                <a:srgbClr val="FFFFFF"/>
              </a:solidFill>
              <a:latin typeface="+mn-l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851805273"/>
              </p:ext>
            </p:extLst>
          </p:nvPr>
        </p:nvGraphicFramePr>
        <p:xfrm>
          <a:off x="323850" y="1349375"/>
          <a:ext cx="7920880" cy="1791330"/>
        </p:xfrm>
        <a:graphic>
          <a:graphicData uri="http://schemas.openxmlformats.org/drawingml/2006/table">
            <a:tbl>
              <a:tblPr firstRow="1" firstCol="1" bandRow="1">
                <a:tableStyleId>{5C22544A-7EE6-4342-B048-85BDC9FD1C3A}</a:tableStyleId>
              </a:tblPr>
              <a:tblGrid>
                <a:gridCol w="1529155"/>
                <a:gridCol w="1478993"/>
                <a:gridCol w="1073778"/>
                <a:gridCol w="3838954"/>
              </a:tblGrid>
              <a:tr h="292664">
                <a:tc rowSpan="2">
                  <a:txBody>
                    <a:bodyPr/>
                    <a:lstStyle/>
                    <a:p>
                      <a:pPr algn="ctr">
                        <a:lnSpc>
                          <a:spcPct val="115000"/>
                        </a:lnSpc>
                        <a:spcAft>
                          <a:spcPts val="0"/>
                        </a:spcAft>
                      </a:pPr>
                      <a:r>
                        <a:rPr lang="ru-RU" sz="1200" dirty="0" smtClean="0">
                          <a:solidFill>
                            <a:schemeClr val="tx1"/>
                          </a:solidFill>
                          <a:effectLst/>
                        </a:rPr>
                        <a:t>Площадь </a:t>
                      </a:r>
                      <a:r>
                        <a:rPr lang="ru-RU" sz="1200" dirty="0">
                          <a:solidFill>
                            <a:schemeClr val="tx1"/>
                          </a:solidFill>
                          <a:effectLst/>
                        </a:rPr>
                        <a:t>(га)</a:t>
                      </a:r>
                      <a:endParaRPr lang="ru-RU" sz="1000" dirty="0">
                        <a:solidFill>
                          <a:schemeClr val="tx1"/>
                        </a:solidFill>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1200" b="1" kern="1200" dirty="0" err="1">
                          <a:solidFill>
                            <a:schemeClr val="tx1"/>
                          </a:solidFill>
                          <a:effectLst/>
                          <a:latin typeface="+mn-lt"/>
                          <a:ea typeface="+mn-ea"/>
                          <a:cs typeface="+mn-cs"/>
                        </a:rPr>
                        <a:t>Ср.урожайность</a:t>
                      </a:r>
                      <a:endParaRPr lang="ru-RU" sz="1200" b="1" kern="1200" dirty="0">
                        <a:solidFill>
                          <a:schemeClr val="tx1"/>
                        </a:solidFill>
                        <a:effectLst/>
                        <a:latin typeface="+mn-lt"/>
                        <a:ea typeface="+mn-ea"/>
                        <a:cs typeface="+mn-cs"/>
                      </a:endParaRPr>
                    </a:p>
                    <a:p>
                      <a:pPr algn="ctr">
                        <a:lnSpc>
                          <a:spcPct val="115000"/>
                        </a:lnSpc>
                        <a:spcAft>
                          <a:spcPts val="0"/>
                        </a:spcAft>
                      </a:pPr>
                      <a:r>
                        <a:rPr lang="ru-RU" sz="1200" b="1" kern="1200" dirty="0">
                          <a:solidFill>
                            <a:schemeClr val="tx1"/>
                          </a:solidFill>
                          <a:effectLst/>
                          <a:latin typeface="+mn-lt"/>
                          <a:ea typeface="+mn-ea"/>
                          <a:cs typeface="+mn-cs"/>
                        </a:rPr>
                        <a:t>(ц/га)</a:t>
                      </a:r>
                    </a:p>
                  </a:txBody>
                  <a:tcPr marL="68580" marR="68580" marT="0" marB="0" anchor="ctr"/>
                </a:tc>
                <a:tc rowSpan="2">
                  <a:txBody>
                    <a:bodyPr/>
                    <a:lstStyle/>
                    <a:p>
                      <a:pPr marL="0" algn="ctr" defTabSz="914400" rtl="0" eaLnBrk="1" latinLnBrk="0" hangingPunct="1">
                        <a:lnSpc>
                          <a:spcPct val="115000"/>
                        </a:lnSpc>
                        <a:spcAft>
                          <a:spcPts val="0"/>
                        </a:spcAft>
                      </a:pPr>
                      <a:r>
                        <a:rPr lang="ru-RU" sz="1200" b="1" kern="1200" dirty="0">
                          <a:solidFill>
                            <a:schemeClr val="tx1"/>
                          </a:solidFill>
                          <a:effectLst/>
                          <a:latin typeface="+mn-lt"/>
                          <a:ea typeface="+mn-ea"/>
                          <a:cs typeface="+mn-cs"/>
                        </a:rPr>
                        <a:t>Цена </a:t>
                      </a:r>
                    </a:p>
                    <a:p>
                      <a:pPr marL="0" algn="ctr" defTabSz="914400" rtl="0" eaLnBrk="1" latinLnBrk="0" hangingPunct="1">
                        <a:lnSpc>
                          <a:spcPct val="115000"/>
                        </a:lnSpc>
                        <a:spcAft>
                          <a:spcPts val="0"/>
                        </a:spcAft>
                      </a:pPr>
                      <a:r>
                        <a:rPr lang="ru-RU" sz="1200" b="1" kern="1200" dirty="0">
                          <a:solidFill>
                            <a:schemeClr val="tx1"/>
                          </a:solidFill>
                          <a:effectLst/>
                          <a:latin typeface="+mn-lt"/>
                          <a:ea typeface="+mn-ea"/>
                          <a:cs typeface="+mn-cs"/>
                        </a:rPr>
                        <a:t>(</a:t>
                      </a:r>
                      <a:r>
                        <a:rPr lang="ru-RU" sz="1200" b="1" kern="1200" dirty="0" err="1">
                          <a:solidFill>
                            <a:schemeClr val="tx1"/>
                          </a:solidFill>
                          <a:effectLst/>
                          <a:latin typeface="+mn-lt"/>
                          <a:ea typeface="+mn-ea"/>
                          <a:cs typeface="+mn-cs"/>
                        </a:rPr>
                        <a:t>руб</a:t>
                      </a:r>
                      <a:r>
                        <a:rPr lang="ru-RU" sz="1200" b="1" kern="1200" dirty="0">
                          <a:solidFill>
                            <a:schemeClr val="tx1"/>
                          </a:solidFill>
                          <a:effectLst/>
                          <a:latin typeface="+mn-lt"/>
                          <a:ea typeface="+mn-ea"/>
                          <a:cs typeface="+mn-cs"/>
                        </a:rPr>
                        <a:t>/ц)</a:t>
                      </a:r>
                    </a:p>
                  </a:txBody>
                  <a:tcPr marL="68580" marR="68580" marT="0" marB="0" anchor="ctr"/>
                </a:tc>
                <a:tc>
                  <a:txBody>
                    <a:bodyPr/>
                    <a:lstStyle/>
                    <a:p>
                      <a:pPr algn="ctr">
                        <a:lnSpc>
                          <a:spcPct val="115000"/>
                        </a:lnSpc>
                        <a:spcAft>
                          <a:spcPts val="0"/>
                        </a:spcAft>
                      </a:pPr>
                      <a:r>
                        <a:rPr lang="ru-RU" sz="1200" b="1" kern="1200" dirty="0">
                          <a:solidFill>
                            <a:schemeClr val="tx1"/>
                          </a:solidFill>
                          <a:effectLst/>
                          <a:latin typeface="+mn-lt"/>
                          <a:ea typeface="+mn-ea"/>
                          <a:cs typeface="+mn-cs"/>
                        </a:rPr>
                        <a:t>Франшиза %</a:t>
                      </a:r>
                    </a:p>
                  </a:txBody>
                  <a:tcPr marL="68580" marR="68580" marT="0" marB="0" anchor="ctr"/>
                </a:tc>
              </a:tr>
              <a:tr h="292664">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a:lnSpc>
                          <a:spcPct val="115000"/>
                        </a:lnSpc>
                        <a:spcAft>
                          <a:spcPts val="0"/>
                        </a:spcAft>
                      </a:pPr>
                      <a:r>
                        <a:rPr lang="ru-RU" sz="1200" dirty="0" smtClean="0">
                          <a:effectLst/>
                        </a:rPr>
                        <a:t>5</a:t>
                      </a:r>
                      <a:endParaRPr lang="ru-RU" sz="1000" dirty="0">
                        <a:effectLst/>
                        <a:latin typeface="Times New Roman"/>
                        <a:ea typeface="Times New Roman"/>
                        <a:cs typeface="Times New Roman"/>
                      </a:endParaRPr>
                    </a:p>
                  </a:txBody>
                  <a:tcPr marL="68580" marR="68580" marT="0" marB="0" anchor="ctr"/>
                </a:tc>
              </a:tr>
              <a:tr h="35346">
                <a:tc rowSpan="2">
                  <a:txBody>
                    <a:bodyPr/>
                    <a:lstStyle/>
                    <a:p>
                      <a:pPr algn="ctr">
                        <a:lnSpc>
                          <a:spcPct val="115000"/>
                        </a:lnSpc>
                        <a:spcAft>
                          <a:spcPts val="0"/>
                        </a:spcAft>
                      </a:pPr>
                      <a:r>
                        <a:rPr lang="ru-RU" sz="1200" b="1" kern="1200" dirty="0" smtClean="0">
                          <a:solidFill>
                            <a:schemeClr val="tx1"/>
                          </a:solidFill>
                          <a:effectLst/>
                          <a:latin typeface="+mn-lt"/>
                          <a:ea typeface="+mn-ea"/>
                          <a:cs typeface="+mn-cs"/>
                        </a:rPr>
                        <a:t>1 </a:t>
                      </a:r>
                      <a:r>
                        <a:rPr lang="ru-RU" sz="1200" b="1" kern="1200" dirty="0">
                          <a:solidFill>
                            <a:schemeClr val="tx1"/>
                          </a:solidFill>
                          <a:effectLst/>
                          <a:latin typeface="+mn-lt"/>
                          <a:ea typeface="+mn-ea"/>
                          <a:cs typeface="+mn-cs"/>
                        </a:rPr>
                        <a:t>000</a:t>
                      </a:r>
                    </a:p>
                  </a:txBody>
                  <a:tcPr marL="68580" marR="68580" marT="0" marB="0" anchor="ctr"/>
                </a:tc>
                <a:tc rowSpan="2">
                  <a:txBody>
                    <a:bodyPr/>
                    <a:lstStyle/>
                    <a:p>
                      <a:pPr marL="0" algn="ctr" defTabSz="914400" rtl="0" eaLnBrk="1" latinLnBrk="0" hangingPunct="1">
                        <a:lnSpc>
                          <a:spcPct val="115000"/>
                        </a:lnSpc>
                        <a:spcAft>
                          <a:spcPts val="0"/>
                        </a:spcAft>
                      </a:pPr>
                      <a:r>
                        <a:rPr lang="ru-RU" sz="1200" b="1" kern="1200" dirty="0" smtClean="0">
                          <a:solidFill>
                            <a:schemeClr val="tx1"/>
                          </a:solidFill>
                          <a:effectLst/>
                          <a:latin typeface="+mn-lt"/>
                          <a:ea typeface="+mn-ea"/>
                          <a:cs typeface="+mn-cs"/>
                        </a:rPr>
                        <a:t>25</a:t>
                      </a:r>
                      <a:endParaRPr lang="ru-RU" sz="1200" b="1" kern="1200" dirty="0">
                        <a:solidFill>
                          <a:schemeClr val="tx1"/>
                        </a:solidFill>
                        <a:effectLst/>
                        <a:latin typeface="+mn-lt"/>
                        <a:ea typeface="+mn-ea"/>
                        <a:cs typeface="+mn-cs"/>
                      </a:endParaRPr>
                    </a:p>
                  </a:txBody>
                  <a:tcPr marL="68580" marR="68580" marT="0" marB="0" anchor="ctr"/>
                </a:tc>
                <a:tc rowSpan="2">
                  <a:txBody>
                    <a:bodyPr/>
                    <a:lstStyle/>
                    <a:p>
                      <a:pPr marL="0" algn="ctr" defTabSz="914400" rtl="0" eaLnBrk="1" latinLnBrk="0" hangingPunct="1">
                        <a:lnSpc>
                          <a:spcPct val="115000"/>
                        </a:lnSpc>
                        <a:spcAft>
                          <a:spcPts val="0"/>
                        </a:spcAft>
                      </a:pPr>
                      <a:r>
                        <a:rPr lang="ru-RU" sz="1200" b="1" kern="1200" dirty="0" smtClean="0">
                          <a:solidFill>
                            <a:schemeClr val="tx1"/>
                          </a:solidFill>
                          <a:effectLst/>
                          <a:latin typeface="+mn-lt"/>
                          <a:ea typeface="+mn-ea"/>
                          <a:cs typeface="+mn-cs"/>
                        </a:rPr>
                        <a:t>450</a:t>
                      </a:r>
                      <a:endParaRPr lang="ru-RU" sz="1200" b="1" kern="1200" dirty="0">
                        <a:solidFill>
                          <a:schemeClr val="tx1"/>
                        </a:solidFill>
                        <a:effectLst/>
                        <a:latin typeface="+mn-lt"/>
                        <a:ea typeface="+mn-ea"/>
                        <a:cs typeface="+mn-cs"/>
                      </a:endParaRPr>
                    </a:p>
                  </a:txBody>
                  <a:tcPr marL="68580" marR="68580" marT="0" marB="0" anchor="ctr"/>
                </a:tc>
                <a:tc vMerge="1">
                  <a:txBody>
                    <a:bodyPr/>
                    <a:lstStyle/>
                    <a:p>
                      <a:endParaRPr lang="ru-RU"/>
                    </a:p>
                  </a:txBody>
                  <a:tcPr/>
                </a:tc>
              </a:tr>
              <a:tr h="29266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dirty="0">
                          <a:effectLst/>
                        </a:rPr>
                        <a:t>Затраты на </a:t>
                      </a:r>
                      <a:r>
                        <a:rPr lang="ru-RU" sz="1200" dirty="0" smtClean="0">
                          <a:effectLst/>
                        </a:rPr>
                        <a:t>страхование,%</a:t>
                      </a:r>
                      <a:endParaRPr lang="ru-RU" sz="1000" dirty="0">
                        <a:effectLst/>
                        <a:latin typeface="Times New Roman"/>
                        <a:ea typeface="Times New Roman"/>
                        <a:cs typeface="Times New Roman"/>
                      </a:endParaRPr>
                    </a:p>
                  </a:txBody>
                  <a:tcPr marL="68580" marR="68580" marT="0" marB="0" anchor="b"/>
                </a:tc>
              </a:tr>
              <a:tr h="292664">
                <a:tc gridSpan="3">
                  <a:txBody>
                    <a:bodyPr/>
                    <a:lstStyle/>
                    <a:p>
                      <a:pPr algn="ctr">
                        <a:lnSpc>
                          <a:spcPct val="115000"/>
                        </a:lnSpc>
                        <a:spcAft>
                          <a:spcPts val="0"/>
                        </a:spcAft>
                      </a:pPr>
                      <a:r>
                        <a:rPr lang="ru-RU" sz="1200" b="1" kern="1200" dirty="0">
                          <a:solidFill>
                            <a:schemeClr val="tx1"/>
                          </a:solidFill>
                          <a:effectLst/>
                          <a:latin typeface="+mn-lt"/>
                          <a:ea typeface="+mn-ea"/>
                          <a:cs typeface="+mn-cs"/>
                        </a:rPr>
                        <a:t>Страховая стоимость (руб.)</a:t>
                      </a:r>
                    </a:p>
                  </a:txBody>
                  <a:tcPr marL="68580" marR="68580" marT="0" marB="0" anchor="b"/>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u-RU" sz="1200" kern="1200" dirty="0" smtClean="0">
                          <a:solidFill>
                            <a:schemeClr val="dk1"/>
                          </a:solidFill>
                          <a:effectLst/>
                          <a:latin typeface="+mn-lt"/>
                          <a:ea typeface="+mn-ea"/>
                          <a:cs typeface="+mn-cs"/>
                        </a:rPr>
                        <a:t>3,8</a:t>
                      </a:r>
                      <a:endParaRPr lang="ru-RU" sz="1200" kern="1200" dirty="0">
                        <a:solidFill>
                          <a:schemeClr val="dk1"/>
                        </a:solidFill>
                        <a:effectLst/>
                        <a:latin typeface="+mn-lt"/>
                        <a:ea typeface="+mn-ea"/>
                        <a:cs typeface="+mn-cs"/>
                      </a:endParaRPr>
                    </a:p>
                  </a:txBody>
                  <a:tcPr marL="68580" marR="68580" marT="0" marB="0" anchor="ctr"/>
                </a:tc>
              </a:tr>
              <a:tr h="292664">
                <a:tc gridSpan="3">
                  <a:txBody>
                    <a:bodyPr/>
                    <a:lstStyle/>
                    <a:p>
                      <a:pPr algn="ctr">
                        <a:lnSpc>
                          <a:spcPct val="115000"/>
                        </a:lnSpc>
                        <a:spcAft>
                          <a:spcPts val="0"/>
                        </a:spcAft>
                      </a:pPr>
                      <a:r>
                        <a:rPr lang="ru-RU" sz="1200" b="1" kern="1200" dirty="0" smtClean="0">
                          <a:solidFill>
                            <a:schemeClr val="tx1"/>
                          </a:solidFill>
                          <a:effectLst/>
                          <a:latin typeface="+mn-lt"/>
                          <a:ea typeface="+mn-ea"/>
                          <a:cs typeface="+mn-cs"/>
                        </a:rPr>
                        <a:t>11 250 000</a:t>
                      </a:r>
                      <a:endParaRPr lang="ru-RU" sz="1200" b="1" kern="1200" dirty="0">
                        <a:solidFill>
                          <a:schemeClr val="tx1"/>
                        </a:solidFill>
                        <a:effectLst/>
                        <a:latin typeface="+mn-lt"/>
                        <a:ea typeface="+mn-ea"/>
                        <a:cs typeface="+mn-cs"/>
                      </a:endParaRPr>
                    </a:p>
                  </a:txBody>
                  <a:tcPr marL="68580" marR="68580" marT="0" marB="0" anchor="b"/>
                </a:tc>
                <a:tc hMerge="1">
                  <a:txBody>
                    <a:bodyPr/>
                    <a:lstStyle/>
                    <a:p>
                      <a:endParaRPr lang="ru-RU"/>
                    </a:p>
                  </a:txBody>
                  <a:tcPr/>
                </a:tc>
                <a:tc hMerge="1">
                  <a:txBody>
                    <a:bodyPr/>
                    <a:lstStyle/>
                    <a:p>
                      <a:endParaRPr lang="ru-RU"/>
                    </a:p>
                  </a:txBody>
                  <a:tcPr/>
                </a:tc>
                <a:tc vMerge="1">
                  <a:txBody>
                    <a:bodyPr/>
                    <a:lstStyle/>
                    <a:p>
                      <a:endParaRPr lang="ru-RU"/>
                    </a:p>
                  </a:txBody>
                  <a:tcPr/>
                </a:tc>
              </a:tr>
              <a:tr h="292664">
                <a:tc gridSpan="3">
                  <a:txBody>
                    <a:bodyPr/>
                    <a:lstStyle/>
                    <a:p>
                      <a:pPr algn="ctr">
                        <a:lnSpc>
                          <a:spcPct val="115000"/>
                        </a:lnSpc>
                        <a:spcAft>
                          <a:spcPts val="0"/>
                        </a:spcAft>
                      </a:pPr>
                      <a:r>
                        <a:rPr lang="ru-RU" sz="1200" b="1" kern="1200" dirty="0" smtClean="0">
                          <a:solidFill>
                            <a:schemeClr val="tx1"/>
                          </a:solidFill>
                          <a:effectLst/>
                          <a:latin typeface="+mn-lt"/>
                          <a:ea typeface="+mn-ea"/>
                          <a:cs typeface="+mn-cs"/>
                        </a:rPr>
                        <a:t>Оплачивает Страхователь (руб</a:t>
                      </a:r>
                      <a:r>
                        <a:rPr lang="ru-RU" sz="1200" b="1" kern="1200" dirty="0">
                          <a:solidFill>
                            <a:schemeClr val="tx1"/>
                          </a:solidFill>
                          <a:effectLst/>
                          <a:latin typeface="+mn-lt"/>
                          <a:ea typeface="+mn-ea"/>
                          <a:cs typeface="+mn-cs"/>
                        </a:rPr>
                        <a:t>.)</a:t>
                      </a:r>
                    </a:p>
                  </a:txBody>
                  <a:tcPr marL="68580" marR="68580" marT="0" marB="0" anchor="b"/>
                </a:tc>
                <a:tc hMerge="1">
                  <a:txBody>
                    <a:bodyPr/>
                    <a:lstStyle/>
                    <a:p>
                      <a:endParaRPr lang="ru-RU"/>
                    </a:p>
                  </a:txBody>
                  <a:tcPr/>
                </a:tc>
                <a:tc hMerge="1">
                  <a:txBody>
                    <a:bodyPr/>
                    <a:lstStyle/>
                    <a:p>
                      <a:endParaRPr lang="ru-RU"/>
                    </a:p>
                  </a:txBody>
                  <a:tcPr/>
                </a:tc>
                <a:tc>
                  <a:txBody>
                    <a:bodyPr/>
                    <a:lstStyle/>
                    <a:p>
                      <a:pPr algn="ctr">
                        <a:lnSpc>
                          <a:spcPct val="115000"/>
                        </a:lnSpc>
                        <a:spcAft>
                          <a:spcPts val="0"/>
                        </a:spcAft>
                      </a:pPr>
                      <a:r>
                        <a:rPr lang="ru-RU" sz="1200" kern="1200" dirty="0" smtClean="0">
                          <a:solidFill>
                            <a:schemeClr val="dk1"/>
                          </a:solidFill>
                          <a:effectLst/>
                          <a:latin typeface="+mn-lt"/>
                          <a:ea typeface="+mn-ea"/>
                          <a:cs typeface="+mn-cs"/>
                        </a:rPr>
                        <a:t>213 750 или 213,75 руб./га</a:t>
                      </a:r>
                      <a:endParaRPr lang="ru-RU" sz="1200" kern="1200" dirty="0">
                        <a:solidFill>
                          <a:schemeClr val="dk1"/>
                        </a:solidFill>
                        <a:effectLst/>
                        <a:latin typeface="+mn-lt"/>
                        <a:ea typeface="+mn-ea"/>
                        <a:cs typeface="+mn-cs"/>
                      </a:endParaRPr>
                    </a:p>
                  </a:txBody>
                  <a:tcPr marL="68580" marR="68580" marT="0" marB="0" anchor="b"/>
                </a:tc>
              </a:tr>
            </a:tbl>
          </a:graphicData>
        </a:graphic>
      </p:graphicFrame>
      <p:sp>
        <p:nvSpPr>
          <p:cNvPr id="41023" name="Rectangle 1"/>
          <p:cNvSpPr>
            <a:spLocks noChangeArrowheads="1"/>
          </p:cNvSpPr>
          <p:nvPr/>
        </p:nvSpPr>
        <p:spPr bwMode="auto">
          <a:xfrm>
            <a:off x="323850" y="4076700"/>
            <a:ext cx="10058400" cy="277813"/>
          </a:xfrm>
          <a:prstGeom prst="rect">
            <a:avLst/>
          </a:prstGeom>
          <a:noFill/>
          <a:ln w="9525">
            <a:noFill/>
            <a:miter lim="800000"/>
            <a:headEnd/>
            <a:tailEnd/>
          </a:ln>
        </p:spPr>
        <p:txBody>
          <a:bodyPr anchor="ctr">
            <a:spAutoFit/>
          </a:bodyPr>
          <a:lstStyle/>
          <a:p>
            <a:pPr algn="just" eaLnBrk="0" hangingPunct="0"/>
            <a:r>
              <a:rPr lang="ru-RU" sz="1200" dirty="0">
                <a:solidFill>
                  <a:srgbClr val="000000"/>
                </a:solidFill>
                <a:ea typeface="Times New Roman" pitchFamily="18" charset="0"/>
                <a:cs typeface="Arial" charset="0"/>
              </a:rPr>
              <a:t>(страхование с дополнительным полисом на случай частичной утраты (недобора) урожая)</a:t>
            </a:r>
            <a:endParaRPr lang="ru-RU" sz="900" dirty="0">
              <a:ea typeface="Times New Roman" pitchFamily="18" charset="0"/>
              <a:cs typeface="Arial" charset="0"/>
            </a:endParaRPr>
          </a:p>
        </p:txBody>
      </p:sp>
      <p:sp>
        <p:nvSpPr>
          <p:cNvPr id="41024" name="TextBox 6"/>
          <p:cNvSpPr txBox="1">
            <a:spLocks noChangeArrowheads="1"/>
          </p:cNvSpPr>
          <p:nvPr/>
        </p:nvSpPr>
        <p:spPr bwMode="auto">
          <a:xfrm>
            <a:off x="250825" y="1000125"/>
            <a:ext cx="7705725" cy="277813"/>
          </a:xfrm>
          <a:prstGeom prst="rect">
            <a:avLst/>
          </a:prstGeom>
          <a:noFill/>
          <a:ln w="9525">
            <a:noFill/>
            <a:miter lim="800000"/>
            <a:headEnd/>
            <a:tailEnd/>
          </a:ln>
        </p:spPr>
        <p:txBody>
          <a:bodyPr>
            <a:spAutoFit/>
          </a:bodyPr>
          <a:lstStyle/>
          <a:p>
            <a:r>
              <a:rPr lang="ru-RU" sz="1200">
                <a:solidFill>
                  <a:srgbClr val="000000"/>
                </a:solidFill>
                <a:ea typeface="Times New Roman" pitchFamily="18" charset="0"/>
                <a:cs typeface="Arial" charset="0"/>
              </a:rPr>
              <a:t>(страхование с господдержкой на случай гибели (утраты) урожая)</a:t>
            </a:r>
            <a:endParaRPr lang="ru-RU" sz="1200">
              <a:ea typeface="Times New Roman" pitchFamily="18" charset="0"/>
              <a:cs typeface="Arial" charset="0"/>
            </a:endParaRPr>
          </a:p>
        </p:txBody>
      </p:sp>
      <p:sp>
        <p:nvSpPr>
          <p:cNvPr id="12" name="Овал 11"/>
          <p:cNvSpPr/>
          <p:nvPr/>
        </p:nvSpPr>
        <p:spPr>
          <a:xfrm>
            <a:off x="3132138" y="3357563"/>
            <a:ext cx="1368425" cy="576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smtClean="0">
                <a:solidFill>
                  <a:schemeClr val="tx1"/>
                </a:solidFill>
                <a:effectLst>
                  <a:outerShdw blurRad="38100" dist="38100" dir="2700000" algn="tl">
                    <a:srgbClr val="000000">
                      <a:alpha val="43137"/>
                    </a:srgbClr>
                  </a:outerShdw>
                </a:effectLst>
              </a:rPr>
              <a:t>19 ц/га (снижение на 24%)</a:t>
            </a:r>
            <a:endParaRPr lang="ru-RU" sz="1300" b="1" dirty="0">
              <a:solidFill>
                <a:schemeClr val="tx1"/>
              </a:solidFill>
              <a:effectLst>
                <a:outerShdw blurRad="38100" dist="38100" dir="2700000" algn="tl">
                  <a:srgbClr val="000000">
                    <a:alpha val="43137"/>
                  </a:srgbClr>
                </a:outerShdw>
              </a:effectLst>
            </a:endParaRPr>
          </a:p>
        </p:txBody>
      </p:sp>
      <p:sp>
        <p:nvSpPr>
          <p:cNvPr id="10" name="Управляющая кнопка: далее 9">
            <a:hlinkClick r:id="" action="ppaction://hlinkshowjump?jump=nextslide" highlightClick="1"/>
          </p:cNvPr>
          <p:cNvSpPr/>
          <p:nvPr/>
        </p:nvSpPr>
        <p:spPr>
          <a:xfrm>
            <a:off x="2051050" y="3500438"/>
            <a:ext cx="792163" cy="36036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Овал 13"/>
          <p:cNvSpPr/>
          <p:nvPr/>
        </p:nvSpPr>
        <p:spPr>
          <a:xfrm>
            <a:off x="755650" y="3357563"/>
            <a:ext cx="1008063" cy="576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schemeClr val="tx1"/>
                </a:solidFill>
                <a:effectLst>
                  <a:outerShdw blurRad="38100" dist="38100" dir="2700000" algn="tl">
                    <a:srgbClr val="000000">
                      <a:alpha val="43137"/>
                    </a:srgbClr>
                  </a:outerShdw>
                </a:effectLst>
              </a:rPr>
              <a:t>25 ц/га</a:t>
            </a:r>
          </a:p>
        </p:txBody>
      </p:sp>
      <p:sp>
        <p:nvSpPr>
          <p:cNvPr id="16" name="Овал 15"/>
          <p:cNvSpPr/>
          <p:nvPr/>
        </p:nvSpPr>
        <p:spPr>
          <a:xfrm>
            <a:off x="5602288" y="6170613"/>
            <a:ext cx="1778000" cy="576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smtClean="0">
                <a:solidFill>
                  <a:schemeClr val="tx1"/>
                </a:solidFill>
                <a:effectLst>
                  <a:outerShdw blurRad="38100" dist="38100" dir="2700000" algn="tl">
                    <a:srgbClr val="FFFFFF"/>
                  </a:outerShdw>
                </a:effectLst>
                <a:latin typeface="Arial" charset="0"/>
              </a:rPr>
              <a:t>2 700 000 </a:t>
            </a:r>
            <a:r>
              <a:rPr lang="ru-RU" sz="1200" b="1" dirty="0" smtClean="0">
                <a:solidFill>
                  <a:schemeClr val="tx1"/>
                </a:solidFill>
                <a:effectLst>
                  <a:outerShdw blurRad="38100" dist="38100" dir="2700000" algn="tl">
                    <a:srgbClr val="FFFFFF"/>
                  </a:outerShdw>
                </a:effectLst>
              </a:rPr>
              <a:t>руб</a:t>
            </a:r>
            <a:r>
              <a:rPr lang="ru-RU" sz="1200" b="1" dirty="0">
                <a:solidFill>
                  <a:schemeClr val="tx1"/>
                </a:solidFill>
                <a:effectLst>
                  <a:outerShdw blurRad="38100" dist="38100" dir="2700000" algn="tl">
                    <a:srgbClr val="FFFFFF"/>
                  </a:outerShdw>
                </a:effectLst>
              </a:rPr>
              <a:t>.</a:t>
            </a:r>
            <a:r>
              <a:rPr lang="ru-RU" sz="1200" b="1" dirty="0">
                <a:solidFill>
                  <a:schemeClr val="tx1"/>
                </a:solidFill>
                <a:effectLst>
                  <a:outerShdw blurRad="38100" dist="38100" dir="2700000" algn="tl">
                    <a:srgbClr val="FFFFFF"/>
                  </a:outerShdw>
                </a:effectLst>
                <a:latin typeface="Arial" charset="0"/>
              </a:rPr>
              <a:t>*</a:t>
            </a:r>
          </a:p>
        </p:txBody>
      </p:sp>
      <p:sp>
        <p:nvSpPr>
          <p:cNvPr id="17" name="Овал 16"/>
          <p:cNvSpPr/>
          <p:nvPr/>
        </p:nvSpPr>
        <p:spPr>
          <a:xfrm>
            <a:off x="3059113" y="6165850"/>
            <a:ext cx="1368425"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smtClean="0">
                <a:solidFill>
                  <a:schemeClr val="tx1"/>
                </a:solidFill>
                <a:effectLst>
                  <a:outerShdw blurRad="38100" dist="38100" dir="2700000" algn="tl">
                    <a:srgbClr val="000000">
                      <a:alpha val="43137"/>
                    </a:srgbClr>
                  </a:outerShdw>
                </a:effectLst>
              </a:rPr>
              <a:t>19 ц/га</a:t>
            </a:r>
            <a:endParaRPr lang="ru-RU" sz="1300" b="1" dirty="0">
              <a:solidFill>
                <a:schemeClr val="tx1"/>
              </a:solidFill>
              <a:effectLst>
                <a:outerShdw blurRad="38100" dist="38100" dir="2700000" algn="tl">
                  <a:srgbClr val="000000">
                    <a:alpha val="43137"/>
                  </a:srgbClr>
                </a:outerShdw>
              </a:effectLst>
            </a:endParaRPr>
          </a:p>
        </p:txBody>
      </p:sp>
      <p:sp>
        <p:nvSpPr>
          <p:cNvPr id="19" name="Овал 18"/>
          <p:cNvSpPr/>
          <p:nvPr/>
        </p:nvSpPr>
        <p:spPr>
          <a:xfrm>
            <a:off x="684213" y="6165850"/>
            <a:ext cx="1008062"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a:solidFill>
                  <a:schemeClr val="tx1"/>
                </a:solidFill>
                <a:effectLst>
                  <a:outerShdw blurRad="38100" dist="38100" dir="2700000" algn="tl">
                    <a:srgbClr val="000000">
                      <a:alpha val="43137"/>
                    </a:srgbClr>
                  </a:outerShdw>
                </a:effectLst>
              </a:rPr>
              <a:t>25 ц/га</a:t>
            </a:r>
          </a:p>
        </p:txBody>
      </p:sp>
      <p:sp>
        <p:nvSpPr>
          <p:cNvPr id="21" name="Управляющая кнопка: далее 20">
            <a:hlinkClick r:id="" action="ppaction://hlinkshowjump?jump=nextslide" highlightClick="1"/>
          </p:cNvPr>
          <p:cNvSpPr/>
          <p:nvPr/>
        </p:nvSpPr>
        <p:spPr>
          <a:xfrm>
            <a:off x="4716463" y="3500438"/>
            <a:ext cx="792162" cy="36036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Управляющая кнопка: далее 21">
            <a:hlinkClick r:id="" action="ppaction://hlinkshowjump?jump=nextslide" highlightClick="1"/>
          </p:cNvPr>
          <p:cNvSpPr/>
          <p:nvPr/>
        </p:nvSpPr>
        <p:spPr>
          <a:xfrm>
            <a:off x="1979613" y="6308725"/>
            <a:ext cx="792162" cy="36036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Управляющая кнопка: далее 22">
            <a:hlinkClick r:id="" action="ppaction://hlinkshowjump?jump=nextslide" highlightClick="1"/>
          </p:cNvPr>
          <p:cNvSpPr/>
          <p:nvPr/>
        </p:nvSpPr>
        <p:spPr>
          <a:xfrm>
            <a:off x="4643438" y="6308725"/>
            <a:ext cx="792162" cy="36036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Умножение 10"/>
          <p:cNvSpPr/>
          <p:nvPr/>
        </p:nvSpPr>
        <p:spPr>
          <a:xfrm>
            <a:off x="5111750" y="2997200"/>
            <a:ext cx="2989263" cy="12842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Овал 7"/>
          <p:cNvSpPr/>
          <p:nvPr/>
        </p:nvSpPr>
        <p:spPr>
          <a:xfrm>
            <a:off x="5737225" y="3354388"/>
            <a:ext cx="1511300" cy="576262"/>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1"/>
                </a:solidFill>
                <a:effectLst>
                  <a:outerShdw blurRad="38100" dist="38100" dir="2700000" algn="tl">
                    <a:srgbClr val="000000">
                      <a:alpha val="43137"/>
                    </a:srgbClr>
                  </a:outerShdw>
                </a:effectLst>
              </a:rPr>
              <a:t>Страховое возмещение</a:t>
            </a:r>
          </a:p>
        </p:txBody>
      </p:sp>
      <p:sp>
        <p:nvSpPr>
          <p:cNvPr id="41036" name="Text Box 77"/>
          <p:cNvSpPr txBox="1">
            <a:spLocks noChangeArrowheads="1"/>
          </p:cNvSpPr>
          <p:nvPr/>
        </p:nvSpPr>
        <p:spPr bwMode="auto">
          <a:xfrm>
            <a:off x="7019925" y="6597650"/>
            <a:ext cx="2232025" cy="2444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r>
              <a:rPr lang="ru-RU" sz="1000"/>
              <a:t>* без учета франшизы</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pPr>
              <a:defRPr/>
            </a:pPr>
            <a:fld id="{F4E58803-A4E4-482B-88BA-379FE222E25B}" type="slidenum">
              <a:rPr lang="ru-RU" smtClean="0"/>
              <a:pPr>
                <a:defRPr/>
              </a:pPr>
              <a:t>22</a:t>
            </a:fld>
            <a:endParaRPr lang="ru-RU"/>
          </a:p>
        </p:txBody>
      </p:sp>
      <p:sp>
        <p:nvSpPr>
          <p:cNvPr id="3" name="Прямоугольник 2"/>
          <p:cNvSpPr/>
          <p:nvPr/>
        </p:nvSpPr>
        <p:spPr>
          <a:xfrm>
            <a:off x="79045" y="1268760"/>
            <a:ext cx="8424936" cy="5416868"/>
          </a:xfrm>
          <a:prstGeom prst="rect">
            <a:avLst/>
          </a:prstGeom>
        </p:spPr>
        <p:txBody>
          <a:bodyPr wrap="square">
            <a:spAutoFit/>
          </a:bodyPr>
          <a:lstStyle/>
          <a:p>
            <a:r>
              <a:rPr lang="ru-RU" sz="1600" dirty="0" smtClean="0"/>
              <a:t>а</a:t>
            </a:r>
            <a:r>
              <a:rPr lang="ru-RU" sz="1600" dirty="0"/>
              <a:t>) заявление о перечислении целевых средств на расчетный счет страховой организации</a:t>
            </a:r>
            <a:r>
              <a:rPr lang="ru-RU" sz="1600" dirty="0" smtClean="0"/>
              <a:t>;</a:t>
            </a:r>
          </a:p>
          <a:p>
            <a:endParaRPr lang="ru-RU" sz="500" dirty="0"/>
          </a:p>
          <a:p>
            <a:r>
              <a:rPr lang="ru-RU" sz="1600" dirty="0"/>
              <a:t>б) справку о размере целевых средств, составленную на основании договора сельскохозяйственного страхования и платежного поручения или иного документа, подтверждающих уплату сельскохозяйственным товаропроизводителем 50 процентов страховой премии (форма и сроки представления справки устанавливаются Министерством сельского хозяйства Российской Федерации</a:t>
            </a:r>
            <a:r>
              <a:rPr lang="ru-RU" sz="1600" dirty="0" smtClean="0"/>
              <a:t>);</a:t>
            </a:r>
          </a:p>
          <a:p>
            <a:endParaRPr lang="ru-RU" sz="500" dirty="0"/>
          </a:p>
          <a:p>
            <a:r>
              <a:rPr lang="ru-RU" sz="1600" dirty="0"/>
              <a:t>в) копию договора сельскохозяйственного страхования</a:t>
            </a:r>
            <a:r>
              <a:rPr lang="ru-RU" sz="1600" dirty="0" smtClean="0"/>
              <a:t>;</a:t>
            </a:r>
          </a:p>
          <a:p>
            <a:endParaRPr lang="ru-RU" sz="500" dirty="0"/>
          </a:p>
          <a:p>
            <a:r>
              <a:rPr lang="ru-RU" sz="1600" dirty="0"/>
              <a:t>г) выписку из отчета о платежеспособности страховой организации, форма которой устанавливается Федеральной службой по финансовым рынкам, о превышении не менее чем на 30 процентов фактического размера маржи платежеспособности над нормативным размером, предоставленную сельскохозяйственному товаропроизводителю страховой организацией при заключении договора сельскохозяйственного страхования и заверенную ее руководителем, либо документ, содержащий информацию о перестраховании страховой организацией части риска страховой выплаты по договору сельскохозяйственного страхования, в том числе наименование страховой организации-перестраховщика (организаций-перестраховщиков), сведения о доле (размере) страховой выплаты по риску (рискам), переданному (переданным) в перестрахование, реквизиты договора (договоров) перестрахования (дата заключения, номер договора, форма перестрахования).</a:t>
            </a:r>
          </a:p>
        </p:txBody>
      </p:sp>
      <p:sp>
        <p:nvSpPr>
          <p:cNvPr id="4" name="Прямоугольник 3"/>
          <p:cNvSpPr/>
          <p:nvPr/>
        </p:nvSpPr>
        <p:spPr>
          <a:xfrm>
            <a:off x="67296" y="332656"/>
            <a:ext cx="8136904" cy="707886"/>
          </a:xfrm>
          <a:prstGeom prst="rect">
            <a:avLst/>
          </a:prstGeom>
        </p:spPr>
        <p:txBody>
          <a:bodyPr wrap="square">
            <a:spAutoFit/>
          </a:bodyPr>
          <a:lstStyle/>
          <a:p>
            <a:r>
              <a:rPr lang="ru-RU" sz="2000" b="1" spc="-100" dirty="0">
                <a:solidFill>
                  <a:schemeClr val="tx2"/>
                </a:solidFill>
                <a:ea typeface="+mj-ea"/>
                <a:cs typeface="Arial" charset="0"/>
              </a:rPr>
              <a:t>П.4. Постановления Правительства от 22 декабря 2012 г.  №  1371  </a:t>
            </a:r>
          </a:p>
          <a:p>
            <a:r>
              <a:rPr lang="ru-RU" sz="2000" b="1" spc="-100" dirty="0" smtClean="0">
                <a:solidFill>
                  <a:schemeClr val="tx2"/>
                </a:solidFill>
                <a:ea typeface="+mj-ea"/>
                <a:cs typeface="Arial" charset="0"/>
              </a:rPr>
              <a:t>«Перечень документов</a:t>
            </a:r>
            <a:r>
              <a:rPr lang="ru-RU" sz="2000" b="1" spc="-100" dirty="0">
                <a:solidFill>
                  <a:schemeClr val="tx2"/>
                </a:solidFill>
                <a:ea typeface="+mj-ea"/>
                <a:cs typeface="Arial" charset="0"/>
              </a:rPr>
              <a:t> </a:t>
            </a:r>
            <a:r>
              <a:rPr lang="ru-RU" sz="2000" b="1" spc="-100" dirty="0" smtClean="0">
                <a:solidFill>
                  <a:schemeClr val="tx2"/>
                </a:solidFill>
                <a:ea typeface="+mj-ea"/>
                <a:cs typeface="Arial" charset="0"/>
              </a:rPr>
              <a:t>на получение субсидий»</a:t>
            </a:r>
            <a:endParaRPr lang="ru-RU" sz="2000" b="1" spc="-100" dirty="0">
              <a:solidFill>
                <a:schemeClr val="tx2"/>
              </a:solidFill>
              <a:ea typeface="+mj-ea"/>
              <a:cs typeface="Arial" charset="0"/>
            </a:endParaRPr>
          </a:p>
        </p:txBody>
      </p:sp>
    </p:spTree>
    <p:extLst>
      <p:ext uri="{BB962C8B-B14F-4D97-AF65-F5344CB8AC3E}">
        <p14:creationId xmlns:p14="http://schemas.microsoft.com/office/powerpoint/2010/main" val="1758048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55650" y="1557338"/>
            <a:ext cx="7669213" cy="3959225"/>
          </a:xfrm>
          <a:prstGeom prst="rect">
            <a:avLst/>
          </a:prstGeom>
          <a:noFill/>
          <a:ln>
            <a:noFill/>
          </a:ln>
          <a:effectLst/>
          <a:extLst/>
        </p:spPr>
        <p:txBody>
          <a:bodyPr/>
          <a:lstStyle/>
          <a:p>
            <a:pPr algn="ctr">
              <a:spcAft>
                <a:spcPct val="70000"/>
              </a:spcAft>
              <a:buClr>
                <a:srgbClr val="009900"/>
              </a:buClr>
              <a:buSzPct val="120000"/>
              <a:defRPr/>
            </a:pPr>
            <a:r>
              <a:rPr lang="ru-RU" sz="2800" b="1" dirty="0">
                <a:solidFill>
                  <a:srgbClr val="C00000"/>
                </a:solidFill>
              </a:rPr>
              <a:t>Принципы  урегулирования убытков</a:t>
            </a:r>
          </a:p>
          <a:p>
            <a:pPr>
              <a:spcAft>
                <a:spcPct val="70000"/>
              </a:spcAft>
              <a:buClr>
                <a:srgbClr val="009900"/>
              </a:buClr>
              <a:buSzPct val="120000"/>
              <a:defRPr/>
            </a:pPr>
            <a:endParaRPr lang="ru-RU" sz="1400" dirty="0">
              <a:solidFill>
                <a:srgbClr val="000000"/>
              </a:solidFill>
            </a:endParaRPr>
          </a:p>
          <a:p>
            <a:pPr marL="342900" indent="-342900">
              <a:spcAft>
                <a:spcPct val="70000"/>
              </a:spcAft>
              <a:buClr>
                <a:srgbClr val="009900"/>
              </a:buClr>
              <a:buSzPct val="120000"/>
              <a:buFontTx/>
              <a:buAutoNum type="arabicPeriod" startAt="2"/>
              <a:defRPr/>
            </a:pPr>
            <a:endParaRPr lang="ru-RU" sz="1400" dirty="0">
              <a:solidFill>
                <a:srgbClr val="E96E11"/>
              </a:solidFill>
            </a:endParaRPr>
          </a:p>
          <a:p>
            <a:pPr marL="304800" indent="-304800">
              <a:spcAft>
                <a:spcPct val="70000"/>
              </a:spcAft>
              <a:buClr>
                <a:srgbClr val="009900"/>
              </a:buClr>
              <a:buSzPct val="120000"/>
              <a:buFontTx/>
              <a:buAutoNum type="arabicPeriod"/>
              <a:defRPr/>
            </a:pPr>
            <a:endParaRPr lang="ru-RU" sz="1400" dirty="0">
              <a:solidFill>
                <a:srgbClr val="C00000"/>
              </a:solidFill>
            </a:endParaRPr>
          </a:p>
          <a:p>
            <a:pPr>
              <a:spcAft>
                <a:spcPts val="0"/>
              </a:spcAft>
              <a:buClr>
                <a:srgbClr val="009900"/>
              </a:buClr>
              <a:buSzPct val="120000"/>
              <a:defRPr/>
            </a:pPr>
            <a:endParaRPr lang="ru-RU" sz="1400" dirty="0">
              <a:solidFill>
                <a:srgbClr val="000000"/>
              </a:solidFill>
            </a:endParaRPr>
          </a:p>
        </p:txBody>
      </p:sp>
      <p:sp>
        <p:nvSpPr>
          <p:cNvPr id="47106" name="Rectangle 4"/>
          <p:cNvSpPr>
            <a:spLocks noChangeArrowheads="1"/>
          </p:cNvSpPr>
          <p:nvPr/>
        </p:nvSpPr>
        <p:spPr bwMode="auto">
          <a:xfrm>
            <a:off x="395288" y="814388"/>
            <a:ext cx="5329237" cy="381000"/>
          </a:xfrm>
          <a:prstGeom prst="rect">
            <a:avLst/>
          </a:prstGeom>
          <a:noFill/>
          <a:ln w="9525">
            <a:noFill/>
            <a:miter lim="800000"/>
            <a:headEnd/>
            <a:tailEnd/>
          </a:ln>
        </p:spPr>
        <p:txBody>
          <a:bodyPr anchor="ctr"/>
          <a:lstStyle/>
          <a:p>
            <a:endParaRPr lang="ru-RU" sz="2000">
              <a:solidFill>
                <a:srgbClr val="FFFF00"/>
              </a:solidFill>
            </a:endParaRPr>
          </a:p>
        </p:txBody>
      </p:sp>
      <p:sp>
        <p:nvSpPr>
          <p:cNvPr id="47107" name="Номер слайда 2"/>
          <p:cNvSpPr>
            <a:spLocks noGrp="1"/>
          </p:cNvSpPr>
          <p:nvPr>
            <p:ph type="sldNum" sz="quarter" idx="10"/>
          </p:nvPr>
        </p:nvSpPr>
        <p:spPr bwMode="auto">
          <a:noFill/>
          <a:ln>
            <a:round/>
            <a:headEnd/>
            <a:tailEnd/>
          </a:ln>
        </p:spPr>
        <p:txBody>
          <a:bodyPr wrap="square" numCol="1" anchorCtr="0" compatLnSpc="1">
            <a:prstTxWarp prst="textNoShape">
              <a:avLst/>
            </a:prstTxWarp>
          </a:bodyPr>
          <a:lstStyle/>
          <a:p>
            <a:pPr eaLnBrk="0" fontAlgn="base" hangingPunct="0">
              <a:spcBef>
                <a:spcPct val="0"/>
              </a:spcBef>
              <a:spcAft>
                <a:spcPct val="0"/>
              </a:spcAft>
            </a:pPr>
            <a:fld id="{47162FF2-AA52-46D5-8CE0-316395BA0E5D}" type="slidenum">
              <a:rPr lang="en-US" smtClean="0">
                <a:solidFill>
                  <a:schemeClr val="bg1"/>
                </a:solidFill>
                <a:latin typeface="Arial" charset="0"/>
              </a:rPr>
              <a:pPr eaLnBrk="0" fontAlgn="base" hangingPunct="0">
                <a:spcBef>
                  <a:spcPct val="0"/>
                </a:spcBef>
                <a:spcAft>
                  <a:spcPct val="0"/>
                </a:spcAft>
              </a:pPr>
              <a:t>23</a:t>
            </a:fld>
            <a:endParaRPr lang="ru-RU" smtClean="0">
              <a:solidFill>
                <a:schemeClr val="bg1"/>
              </a:solidFill>
              <a:latin typeface="Arial" charset="0"/>
            </a:endParaRPr>
          </a:p>
        </p:txBody>
      </p:sp>
      <p:pic>
        <p:nvPicPr>
          <p:cNvPr id="5" name="Рисунок 4"/>
          <p:cNvPicPr>
            <a:picLocks noChangeAspect="1"/>
          </p:cNvPicPr>
          <p:nvPr/>
        </p:nvPicPr>
        <p:blipFill>
          <a:blip r:embed="rId3" cstate="print">
            <a:extLst/>
          </a:blip>
          <a:stretch>
            <a:fillRect/>
          </a:stretch>
        </p:blipFill>
        <p:spPr>
          <a:xfrm>
            <a:off x="4427984" y="3933056"/>
            <a:ext cx="2016000" cy="1512000"/>
          </a:xfrm>
          <a:prstGeom prst="rect">
            <a:avLst/>
          </a:prstGeom>
          <a:ln>
            <a:noFill/>
          </a:ln>
          <a:effectLst>
            <a:softEdge rad="112500"/>
          </a:effectLst>
        </p:spPr>
      </p:pic>
      <p:pic>
        <p:nvPicPr>
          <p:cNvPr id="6" name="Picture 4" descr="Картинка 4 из 129154">
            <a:hlinkClick r:id="rId4"/>
          </p:cNvPr>
          <p:cNvPicPr>
            <a:picLocks noChangeAspect="1" noChangeArrowheads="1"/>
          </p:cNvPicPr>
          <p:nvPr/>
        </p:nvPicPr>
        <p:blipFill>
          <a:blip r:embed="rId5" cstate="print"/>
          <a:srcRect/>
          <a:stretch>
            <a:fillRect/>
          </a:stretch>
        </p:blipFill>
        <p:spPr bwMode="auto">
          <a:xfrm>
            <a:off x="1499588" y="4589512"/>
            <a:ext cx="2016000" cy="1338957"/>
          </a:xfrm>
          <a:prstGeom prst="rect">
            <a:avLst/>
          </a:prstGeom>
          <a:ln>
            <a:noFill/>
          </a:ln>
          <a:effectLst>
            <a:softEdge rad="112500"/>
          </a:effectLst>
        </p:spPr>
      </p:pic>
      <p:pic>
        <p:nvPicPr>
          <p:cNvPr id="7" name="Picture 6" descr="Картинка 5 из 21319">
            <a:hlinkClick r:id="rId6"/>
          </p:cNvPr>
          <p:cNvPicPr>
            <a:picLocks noChangeAspect="1" noChangeArrowheads="1"/>
          </p:cNvPicPr>
          <p:nvPr/>
        </p:nvPicPr>
        <p:blipFill>
          <a:blip r:embed="rId7" cstate="print"/>
          <a:srcRect/>
          <a:stretch>
            <a:fillRect/>
          </a:stretch>
        </p:blipFill>
        <p:spPr bwMode="auto">
          <a:xfrm>
            <a:off x="2411760" y="2705946"/>
            <a:ext cx="2016224" cy="1509331"/>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defRPr/>
            </a:pPr>
            <a:r>
              <a:rPr lang="ru-RU" sz="3600" dirty="0" smtClean="0"/>
              <a:t>Страховая выплата</a:t>
            </a:r>
            <a:endParaRPr lang="en-US" sz="2000" dirty="0" smtClean="0"/>
          </a:p>
        </p:txBody>
      </p:sp>
      <p:sp>
        <p:nvSpPr>
          <p:cNvPr id="81924" name="AutoShape 4"/>
          <p:cNvSpPr>
            <a:spLocks noChangeArrowheads="1"/>
          </p:cNvSpPr>
          <p:nvPr/>
        </p:nvSpPr>
        <p:spPr bwMode="blackWhite">
          <a:xfrm>
            <a:off x="250825" y="1700808"/>
            <a:ext cx="8642350" cy="990600"/>
          </a:xfrm>
          <a:prstGeom prst="roundRect">
            <a:avLst>
              <a:gd name="adj" fmla="val 9106"/>
            </a:avLst>
          </a:prstGeom>
          <a:solidFill>
            <a:srgbClr val="FFFFFF"/>
          </a:solidFill>
          <a:ln w="25400">
            <a:solidFill>
              <a:srgbClr val="FF0000"/>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hangingPunct="0">
              <a:defRPr/>
            </a:pPr>
            <a:r>
              <a:rPr lang="ru-RU" dirty="0">
                <a:solidFill>
                  <a:srgbClr val="FF0000"/>
                </a:solidFill>
                <a:latin typeface="Arial" pitchFamily="34" charset="0"/>
                <a:cs typeface="Arial" pitchFamily="34" charset="0"/>
              </a:rPr>
              <a:t>При наступлении каких обстоятельств Страховщик </a:t>
            </a:r>
          </a:p>
          <a:p>
            <a:pPr algn="ctr" eaLnBrk="0" hangingPunct="0">
              <a:defRPr/>
            </a:pPr>
            <a:r>
              <a:rPr lang="ru-RU" dirty="0">
                <a:solidFill>
                  <a:srgbClr val="FF0000"/>
                </a:solidFill>
                <a:latin typeface="Arial" pitchFamily="34" charset="0"/>
                <a:cs typeface="Arial" pitchFamily="34" charset="0"/>
              </a:rPr>
              <a:t>должен произвести страховую выплату?</a:t>
            </a:r>
            <a:endParaRPr lang="en-US" dirty="0">
              <a:solidFill>
                <a:srgbClr val="FF0000"/>
              </a:solidFill>
              <a:cs typeface="Arial" pitchFamily="34" charset="0"/>
            </a:endParaRPr>
          </a:p>
        </p:txBody>
      </p:sp>
      <p:sp>
        <p:nvSpPr>
          <p:cNvPr id="11" name="Прямоугольник 10"/>
          <p:cNvSpPr/>
          <p:nvPr/>
        </p:nvSpPr>
        <p:spPr>
          <a:xfrm>
            <a:off x="2300369" y="5905518"/>
            <a:ext cx="4572000"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ru-RU" dirty="0">
                <a:solidFill>
                  <a:srgbClr val="FFFFFF"/>
                </a:solidFill>
              </a:rPr>
              <a:t>Страховая выплата возможна только при условии реализации данных условий</a:t>
            </a:r>
          </a:p>
        </p:txBody>
      </p:sp>
      <p:graphicFrame>
        <p:nvGraphicFramePr>
          <p:cNvPr id="2" name="Схема 1"/>
          <p:cNvGraphicFramePr/>
          <p:nvPr/>
        </p:nvGraphicFramePr>
        <p:xfrm>
          <a:off x="395188" y="2276872"/>
          <a:ext cx="835362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92" name="Стрелка углом 24591"/>
          <p:cNvSpPr/>
          <p:nvPr/>
        </p:nvSpPr>
        <p:spPr bwMode="auto">
          <a:xfrm rot="16200000">
            <a:off x="1345356" y="5946559"/>
            <a:ext cx="813816" cy="841248"/>
          </a:xfrm>
          <a:prstGeom prst="bentArrow">
            <a:avLst>
              <a:gd name="adj1" fmla="val 25000"/>
              <a:gd name="adj2" fmla="val 25000"/>
              <a:gd name="adj3" fmla="val 25000"/>
              <a:gd name="adj4" fmla="val 42444"/>
            </a:avLst>
          </a:prstGeom>
          <a:solidFill>
            <a:srgbClr val="92D05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ru-RU" dirty="0">
              <a:solidFill>
                <a:srgbClr val="000000"/>
              </a:solidFill>
              <a:cs typeface="Arial" pitchFamily="34" charset="0"/>
            </a:endParaRPr>
          </a:p>
        </p:txBody>
      </p:sp>
      <p:sp>
        <p:nvSpPr>
          <p:cNvPr id="24593" name="Стрелка углом 24592"/>
          <p:cNvSpPr/>
          <p:nvPr/>
        </p:nvSpPr>
        <p:spPr bwMode="auto">
          <a:xfrm rot="16200000" flipV="1">
            <a:off x="6990526" y="5948455"/>
            <a:ext cx="813816" cy="814936"/>
          </a:xfrm>
          <a:prstGeom prst="bentArrow">
            <a:avLst/>
          </a:prstGeom>
          <a:solidFill>
            <a:srgbClr val="92D05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ru-RU" dirty="0">
              <a:solidFill>
                <a:srgbClr val="000000"/>
              </a:solidFill>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323850" y="115888"/>
            <a:ext cx="7620000" cy="1143000"/>
          </a:xfrm>
        </p:spPr>
        <p:txBody>
          <a:bodyPr/>
          <a:lstStyle/>
          <a:p>
            <a:pPr eaLnBrk="1" hangingPunct="1">
              <a:defRPr/>
            </a:pPr>
            <a:r>
              <a:rPr lang="ru-RU" sz="3200" dirty="0"/>
              <a:t>Что делать при наступлении </a:t>
            </a:r>
            <a:br>
              <a:rPr lang="ru-RU" sz="3200" dirty="0"/>
            </a:br>
            <a:r>
              <a:rPr lang="ru-RU" sz="3200" dirty="0"/>
              <a:t>страхового случая</a:t>
            </a:r>
            <a:endParaRPr lang="en-US" sz="3200" dirty="0"/>
          </a:p>
        </p:txBody>
      </p:sp>
      <p:graphicFrame>
        <p:nvGraphicFramePr>
          <p:cNvPr id="95" name="Схема 94"/>
          <p:cNvGraphicFramePr/>
          <p:nvPr/>
        </p:nvGraphicFramePr>
        <p:xfrm>
          <a:off x="0" y="1268760"/>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468313" y="609600"/>
            <a:ext cx="7608887" cy="487363"/>
          </a:xfrm>
        </p:spPr>
        <p:txBody>
          <a:bodyPr/>
          <a:lstStyle/>
          <a:p>
            <a:pPr eaLnBrk="1" hangingPunct="1">
              <a:defRPr/>
            </a:pPr>
            <a:r>
              <a:rPr lang="ru-RU" sz="2400" dirty="0"/>
              <a:t>Основные проблемы при урегулировании убытков, которые могут повлечь отказ в оплате убытка</a:t>
            </a:r>
            <a:endParaRPr lang="en-US" sz="2400" dirty="0"/>
          </a:p>
        </p:txBody>
      </p:sp>
      <p:graphicFrame>
        <p:nvGraphicFramePr>
          <p:cNvPr id="4" name="Схема 3"/>
          <p:cNvGraphicFramePr/>
          <p:nvPr/>
        </p:nvGraphicFramePr>
        <p:xfrm>
          <a:off x="-9847" y="1152128"/>
          <a:ext cx="91440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defRPr/>
            </a:pPr>
            <a:r>
              <a:rPr lang="ru-RU" sz="2400" dirty="0"/>
              <a:t>Продолжение</a:t>
            </a:r>
            <a:endParaRPr lang="en-US" sz="2400" dirty="0"/>
          </a:p>
        </p:txBody>
      </p:sp>
      <p:graphicFrame>
        <p:nvGraphicFramePr>
          <p:cNvPr id="4" name="Схема 3"/>
          <p:cNvGraphicFramePr/>
          <p:nvPr/>
        </p:nvGraphicFramePr>
        <p:xfrm>
          <a:off x="-9847" y="1152128"/>
          <a:ext cx="91440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7"/>
          <p:cNvSpPr>
            <a:spLocks noChangeArrowheads="1"/>
          </p:cNvSpPr>
          <p:nvPr/>
        </p:nvSpPr>
        <p:spPr bwMode="gray">
          <a:xfrm>
            <a:off x="857250" y="1268413"/>
            <a:ext cx="8035925" cy="1152525"/>
          </a:xfrm>
          <a:prstGeom prst="roundRect">
            <a:avLst>
              <a:gd name="adj" fmla="val 50000"/>
            </a:avLst>
          </a:prstGeom>
          <a:solidFill>
            <a:schemeClr val="accent3">
              <a:lumMod val="75000"/>
            </a:schemeClr>
          </a:soli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Bef>
                <a:spcPts val="250"/>
              </a:spcBef>
              <a:spcAft>
                <a:spcPts val="0"/>
              </a:spcAft>
              <a:buClr>
                <a:srgbClr val="0050A0"/>
              </a:buClr>
              <a:buFont typeface="TornadoCyr-Regular" charset="0"/>
              <a:buChar char="•"/>
              <a:defRPr/>
            </a:pPr>
            <a:r>
              <a:rPr lang="ru-RU" sz="1600" dirty="0">
                <a:cs typeface="Arial" pitchFamily="34" charset="0"/>
              </a:rPr>
              <a:t>Площадь посева озимой пшеницы: 500 га</a:t>
            </a:r>
          </a:p>
          <a:p>
            <a:pPr algn="ctr" fontAlgn="auto">
              <a:spcBef>
                <a:spcPts val="250"/>
              </a:spcBef>
              <a:spcAft>
                <a:spcPts val="0"/>
              </a:spcAft>
              <a:buClr>
                <a:srgbClr val="0050A0"/>
              </a:buClr>
              <a:buFont typeface="TornadoCyr-Regular" charset="0"/>
              <a:buChar char="•"/>
              <a:defRPr/>
            </a:pPr>
            <a:r>
              <a:rPr lang="ru-RU" sz="1600" dirty="0">
                <a:cs typeface="Arial" pitchFamily="34" charset="0"/>
              </a:rPr>
              <a:t>Средняя урожайность: 30 ц/га</a:t>
            </a:r>
          </a:p>
          <a:p>
            <a:pPr algn="ctr" fontAlgn="auto">
              <a:spcBef>
                <a:spcPts val="250"/>
              </a:spcBef>
              <a:spcAft>
                <a:spcPts val="0"/>
              </a:spcAft>
              <a:buClr>
                <a:srgbClr val="0050A0"/>
              </a:buClr>
              <a:buFont typeface="TornadoCyr-Regular" charset="0"/>
              <a:buChar char="•"/>
              <a:defRPr/>
            </a:pPr>
            <a:r>
              <a:rPr lang="ru-RU" sz="1600" dirty="0">
                <a:cs typeface="Arial" pitchFamily="34" charset="0"/>
              </a:rPr>
              <a:t>Цена реализации: 400 руб./ц</a:t>
            </a:r>
          </a:p>
          <a:p>
            <a:pPr algn="ctr" fontAlgn="auto">
              <a:spcBef>
                <a:spcPts val="250"/>
              </a:spcBef>
              <a:spcAft>
                <a:spcPts val="0"/>
              </a:spcAft>
              <a:buClr>
                <a:srgbClr val="0050A0"/>
              </a:buClr>
              <a:buFont typeface="TornadoCyr-Regular" charset="0"/>
              <a:buChar char="•"/>
              <a:defRPr/>
            </a:pPr>
            <a:r>
              <a:rPr lang="ru-RU" sz="1600" dirty="0">
                <a:cs typeface="Arial" pitchFamily="34" charset="0"/>
              </a:rPr>
              <a:t>Франшиза: 10% </a:t>
            </a:r>
            <a:endParaRPr lang="en-GB" sz="1600" dirty="0">
              <a:cs typeface="Arial" pitchFamily="34" charset="0"/>
            </a:endParaRPr>
          </a:p>
        </p:txBody>
      </p:sp>
      <p:sp>
        <p:nvSpPr>
          <p:cNvPr id="35844" name="Rectangle 2"/>
          <p:cNvSpPr>
            <a:spLocks noGrp="1" noChangeArrowheads="1"/>
          </p:cNvSpPr>
          <p:nvPr>
            <p:ph type="title"/>
          </p:nvPr>
        </p:nvSpPr>
        <p:spPr/>
        <p:txBody>
          <a:bodyPr/>
          <a:lstStyle/>
          <a:p>
            <a:pPr eaLnBrk="1" hangingPunct="1">
              <a:defRPr/>
            </a:pPr>
            <a:r>
              <a:rPr lang="ru-RU" sz="2400" dirty="0" smtClean="0"/>
              <a:t>Пример расчета страховой выплаты при страховании без государственной поддержки</a:t>
            </a:r>
            <a:br>
              <a:rPr lang="ru-RU" sz="2400" dirty="0" smtClean="0"/>
            </a:br>
            <a:endParaRPr lang="en-US" sz="2400" dirty="0" smtClean="0">
              <a:solidFill>
                <a:schemeClr val="tx1"/>
              </a:solidFill>
            </a:endParaRPr>
          </a:p>
        </p:txBody>
      </p:sp>
      <p:sp>
        <p:nvSpPr>
          <p:cNvPr id="47" name="AutoShape 4"/>
          <p:cNvSpPr>
            <a:spLocks noChangeArrowheads="1"/>
          </p:cNvSpPr>
          <p:nvPr/>
        </p:nvSpPr>
        <p:spPr bwMode="gray">
          <a:xfrm>
            <a:off x="5445125" y="3218383"/>
            <a:ext cx="3595688" cy="2386905"/>
          </a:xfrm>
          <a:prstGeom prst="chevron">
            <a:avLst>
              <a:gd name="adj" fmla="val 10337"/>
            </a:avLst>
          </a:prstGeom>
          <a:gradFill rotWithShape="1">
            <a:gsLst>
              <a:gs pos="0">
                <a:schemeClr val="accent2"/>
              </a:gs>
              <a:gs pos="100000">
                <a:schemeClr val="accent2">
                  <a:gamma/>
                  <a:tint val="69804"/>
                  <a:invGamma/>
                </a:schemeClr>
              </a:gs>
            </a:gsLst>
            <a:lin ang="0" scaled="1"/>
          </a:gra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auto">
              <a:spcBef>
                <a:spcPts val="250"/>
              </a:spcBef>
              <a:spcAft>
                <a:spcPts val="0"/>
              </a:spcAft>
              <a:buClr>
                <a:srgbClr val="0050A0"/>
              </a:buClr>
              <a:defRPr/>
            </a:pPr>
            <a:r>
              <a:rPr lang="ru-RU" sz="1200" dirty="0">
                <a:cs typeface="Arial" pitchFamily="34" charset="0"/>
              </a:rPr>
              <a:t>В результате наступления засухи получена фактическая урожайность </a:t>
            </a:r>
            <a:r>
              <a:rPr lang="ru-RU" sz="1200" dirty="0" smtClean="0">
                <a:cs typeface="Arial" pitchFamily="34" charset="0"/>
              </a:rPr>
              <a:t>17 </a:t>
            </a:r>
            <a:r>
              <a:rPr lang="ru-RU" sz="1200" dirty="0">
                <a:cs typeface="Arial" pitchFamily="34" charset="0"/>
              </a:rPr>
              <a:t>ц/га.</a:t>
            </a:r>
          </a:p>
          <a:p>
            <a:pPr fontAlgn="auto">
              <a:spcAft>
                <a:spcPts val="0"/>
              </a:spcAft>
              <a:buFont typeface="Arial" pitchFamily="34" charset="0"/>
              <a:buNone/>
              <a:defRPr/>
            </a:pPr>
            <a:r>
              <a:rPr lang="ru-RU" sz="1200" dirty="0">
                <a:cs typeface="Arial" pitchFamily="34" charset="0"/>
              </a:rPr>
              <a:t>Размер возмещения=(6млн. руб(стоимость выращенного </a:t>
            </a:r>
            <a:r>
              <a:rPr lang="ru-RU" sz="1200" dirty="0" smtClean="0">
                <a:cs typeface="Arial" pitchFamily="34" charset="0"/>
              </a:rPr>
              <a:t>урожая(17ц/га </a:t>
            </a:r>
            <a:r>
              <a:rPr lang="ru-RU" sz="1200" dirty="0">
                <a:cs typeface="Arial" pitchFamily="34" charset="0"/>
              </a:rPr>
              <a:t>х 500га х 400руб))*0,8 – франшиза (4,8 млн. руб.*10% = 480 тыс. руб.) = 1,6 млн. руб.</a:t>
            </a:r>
          </a:p>
        </p:txBody>
      </p:sp>
      <p:sp>
        <p:nvSpPr>
          <p:cNvPr id="48" name="AutoShape 5"/>
          <p:cNvSpPr>
            <a:spLocks noChangeArrowheads="1"/>
          </p:cNvSpPr>
          <p:nvPr/>
        </p:nvSpPr>
        <p:spPr bwMode="gray">
          <a:xfrm>
            <a:off x="2993655" y="3214216"/>
            <a:ext cx="2584450" cy="2389187"/>
          </a:xfrm>
          <a:prstGeom prst="chevron">
            <a:avLst>
              <a:gd name="adj" fmla="val 11251"/>
            </a:avLst>
          </a:prstGeom>
          <a:gradFill rotWithShape="1">
            <a:gsLst>
              <a:gs pos="0">
                <a:schemeClr val="hlink"/>
              </a:gs>
              <a:gs pos="100000">
                <a:schemeClr val="hlink">
                  <a:gamma/>
                  <a:tint val="69804"/>
                  <a:invGamma/>
                </a:schemeClr>
              </a:gs>
            </a:gsLst>
            <a:lin ang="0" scaled="1"/>
          </a:gra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auto">
              <a:spcBef>
                <a:spcPts val="600"/>
              </a:spcBef>
              <a:spcAft>
                <a:spcPts val="0"/>
              </a:spcAft>
              <a:defRPr/>
            </a:pPr>
            <a:r>
              <a:rPr lang="ru-RU" sz="1300" dirty="0">
                <a:cs typeface="Arial" pitchFamily="34" charset="0"/>
              </a:rPr>
              <a:t>Страховая премия = Страховая сумма </a:t>
            </a:r>
            <a:r>
              <a:rPr lang="ru-RU" sz="1300" dirty="0" smtClean="0">
                <a:cs typeface="Arial" pitchFamily="34" charset="0"/>
              </a:rPr>
              <a:t>(4,8 </a:t>
            </a:r>
            <a:r>
              <a:rPr lang="ru-RU" sz="1300" dirty="0">
                <a:cs typeface="Arial" pitchFamily="34" charset="0"/>
              </a:rPr>
              <a:t>млн руб.) х Тарифная ставка </a:t>
            </a:r>
            <a:r>
              <a:rPr lang="ru-RU" sz="1300" dirty="0" smtClean="0">
                <a:cs typeface="Arial" pitchFamily="34" charset="0"/>
              </a:rPr>
              <a:t>(3,8%) </a:t>
            </a:r>
            <a:r>
              <a:rPr lang="ru-RU" sz="1300" dirty="0">
                <a:cs typeface="Arial" pitchFamily="34" charset="0"/>
              </a:rPr>
              <a:t>= </a:t>
            </a:r>
            <a:r>
              <a:rPr lang="ru-RU" sz="1300" dirty="0" smtClean="0">
                <a:cs typeface="Arial" pitchFamily="34" charset="0"/>
              </a:rPr>
              <a:t>182,4 </a:t>
            </a:r>
            <a:r>
              <a:rPr lang="ru-RU" sz="1300" dirty="0">
                <a:cs typeface="Arial" pitchFamily="34" charset="0"/>
              </a:rPr>
              <a:t>тыс. руб. </a:t>
            </a:r>
          </a:p>
        </p:txBody>
      </p:sp>
      <p:sp>
        <p:nvSpPr>
          <p:cNvPr id="49" name="AutoShape 6"/>
          <p:cNvSpPr>
            <a:spLocks noChangeArrowheads="1"/>
          </p:cNvSpPr>
          <p:nvPr/>
        </p:nvSpPr>
        <p:spPr bwMode="gray">
          <a:xfrm>
            <a:off x="0" y="3213100"/>
            <a:ext cx="3143250" cy="2374900"/>
          </a:xfrm>
          <a:prstGeom prst="chevron">
            <a:avLst>
              <a:gd name="adj" fmla="val 11251"/>
            </a:avLst>
          </a:prstGeom>
          <a:solidFill>
            <a:schemeClr val="bg2">
              <a:lumMod val="25000"/>
            </a:schemeClr>
          </a:soli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auto">
              <a:spcBef>
                <a:spcPts val="250"/>
              </a:spcBef>
              <a:spcAft>
                <a:spcPts val="0"/>
              </a:spcAft>
              <a:buClr>
                <a:srgbClr val="0050A0"/>
              </a:buClr>
              <a:defRPr/>
            </a:pPr>
            <a:r>
              <a:rPr lang="ru-RU" sz="1200" dirty="0">
                <a:cs typeface="Arial" pitchFamily="34" charset="0"/>
              </a:rPr>
              <a:t>Страховая стоимость = Площадь посева (500 га) х Урожайность (30 ц/га) х Цена реализации (400 руб./ц) = 6,0 млн руб.</a:t>
            </a:r>
          </a:p>
          <a:p>
            <a:pPr fontAlgn="auto">
              <a:spcBef>
                <a:spcPts val="600"/>
              </a:spcBef>
              <a:spcAft>
                <a:spcPts val="0"/>
              </a:spcAft>
              <a:defRPr/>
            </a:pPr>
            <a:r>
              <a:rPr lang="ru-RU" sz="1200" dirty="0">
                <a:cs typeface="Arial" pitchFamily="34" charset="0"/>
              </a:rPr>
              <a:t>Страховая сумма устанавливается в размере 80 % от страховой стоимости </a:t>
            </a:r>
            <a:r>
              <a:rPr lang="ru-RU" sz="1200" i="1" dirty="0">
                <a:cs typeface="Arial" pitchFamily="34" charset="0"/>
              </a:rPr>
              <a:t>(опционально)=6,0*0,8=4,8 млн. руб.</a:t>
            </a:r>
          </a:p>
        </p:txBody>
      </p:sp>
      <p:sp>
        <p:nvSpPr>
          <p:cNvPr id="50" name="AutoShape 7"/>
          <p:cNvSpPr>
            <a:spLocks noChangeArrowheads="1"/>
          </p:cNvSpPr>
          <p:nvPr/>
        </p:nvSpPr>
        <p:spPr bwMode="gray">
          <a:xfrm>
            <a:off x="395288" y="2492375"/>
            <a:ext cx="2482850" cy="649288"/>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Bef>
                <a:spcPts val="600"/>
              </a:spcBef>
              <a:spcAft>
                <a:spcPts val="0"/>
              </a:spcAft>
              <a:defRPr/>
            </a:pPr>
            <a:r>
              <a:rPr lang="ru-RU" sz="1600" dirty="0">
                <a:cs typeface="Arial" pitchFamily="34" charset="0"/>
              </a:rPr>
              <a:t>Страховая стоимость </a:t>
            </a:r>
          </a:p>
          <a:p>
            <a:pPr algn="ctr" fontAlgn="auto">
              <a:spcBef>
                <a:spcPts val="600"/>
              </a:spcBef>
              <a:spcAft>
                <a:spcPts val="0"/>
              </a:spcAft>
              <a:defRPr/>
            </a:pPr>
            <a:r>
              <a:rPr lang="ru-RU" sz="1600" dirty="0">
                <a:cs typeface="Arial" pitchFamily="34" charset="0"/>
              </a:rPr>
              <a:t>и страховая сумма</a:t>
            </a:r>
            <a:r>
              <a:rPr lang="ru-RU" sz="1600" dirty="0">
                <a:solidFill>
                  <a:srgbClr val="FFFFFF"/>
                </a:solidFill>
                <a:cs typeface="Arial" pitchFamily="34" charset="0"/>
              </a:rPr>
              <a:t>:</a:t>
            </a:r>
          </a:p>
        </p:txBody>
      </p:sp>
      <p:sp>
        <p:nvSpPr>
          <p:cNvPr id="51" name="AutoShape 8"/>
          <p:cNvSpPr>
            <a:spLocks noChangeArrowheads="1"/>
          </p:cNvSpPr>
          <p:nvPr/>
        </p:nvSpPr>
        <p:spPr bwMode="gray">
          <a:xfrm>
            <a:off x="3059537" y="2565400"/>
            <a:ext cx="2452687" cy="487363"/>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auto">
              <a:spcBef>
                <a:spcPts val="600"/>
              </a:spcBef>
              <a:spcAft>
                <a:spcPts val="0"/>
              </a:spcAft>
              <a:defRPr/>
            </a:pPr>
            <a:r>
              <a:rPr lang="ru-RU" dirty="0">
                <a:cs typeface="Arial" pitchFamily="34" charset="0"/>
              </a:rPr>
              <a:t>Страховая премия</a:t>
            </a:r>
          </a:p>
        </p:txBody>
      </p:sp>
      <p:sp>
        <p:nvSpPr>
          <p:cNvPr id="52" name="AutoShape 9"/>
          <p:cNvSpPr>
            <a:spLocks noChangeArrowheads="1"/>
          </p:cNvSpPr>
          <p:nvPr/>
        </p:nvSpPr>
        <p:spPr bwMode="gray">
          <a:xfrm>
            <a:off x="6156325" y="2520949"/>
            <a:ext cx="2317750" cy="576263"/>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Bef>
                <a:spcPts val="600"/>
              </a:spcBef>
              <a:spcAft>
                <a:spcPts val="0"/>
              </a:spcAft>
              <a:defRPr/>
            </a:pPr>
            <a:r>
              <a:rPr lang="ru-RU" dirty="0">
                <a:cs typeface="Arial" pitchFamily="34" charset="0"/>
              </a:rPr>
              <a:t>Страховое </a:t>
            </a:r>
          </a:p>
          <a:p>
            <a:pPr algn="ctr" fontAlgn="auto">
              <a:spcBef>
                <a:spcPts val="600"/>
              </a:spcBef>
              <a:spcAft>
                <a:spcPts val="0"/>
              </a:spcAft>
              <a:defRPr/>
            </a:pPr>
            <a:r>
              <a:rPr lang="ru-RU" dirty="0">
                <a:cs typeface="Arial" pitchFamily="34" charset="0"/>
              </a:rPr>
              <a:t>возмещение</a:t>
            </a:r>
            <a:endParaRPr lang="en-GB" dirty="0">
              <a:cs typeface="Arial" pitchFamily="34" charset="0"/>
            </a:endParaRPr>
          </a:p>
        </p:txBody>
      </p:sp>
      <p:sp>
        <p:nvSpPr>
          <p:cNvPr id="55" name="AutoShape 8"/>
          <p:cNvSpPr>
            <a:spLocks noChangeArrowheads="1"/>
          </p:cNvSpPr>
          <p:nvPr/>
        </p:nvSpPr>
        <p:spPr bwMode="gray">
          <a:xfrm>
            <a:off x="12923" y="5786016"/>
            <a:ext cx="8964613" cy="863600"/>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Aft>
                <a:spcPts val="0"/>
              </a:spcAft>
              <a:buFont typeface="Arial" pitchFamily="34" charset="0"/>
              <a:buNone/>
              <a:defRPr/>
            </a:pPr>
            <a:r>
              <a:rPr lang="ru-RU" u="sng" dirty="0">
                <a:solidFill>
                  <a:srgbClr val="FF0000"/>
                </a:solidFill>
                <a:cs typeface="Arial" pitchFamily="34" charset="0"/>
              </a:rPr>
              <a:t>Размер возмещения = 1,600 млн. руб.</a:t>
            </a:r>
            <a:endParaRPr lang="ru-RU" dirty="0">
              <a:solidFill>
                <a:srgbClr val="FF0000"/>
              </a:solidFill>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7"/>
          <p:cNvSpPr>
            <a:spLocks noChangeArrowheads="1"/>
          </p:cNvSpPr>
          <p:nvPr/>
        </p:nvSpPr>
        <p:spPr bwMode="gray">
          <a:xfrm>
            <a:off x="857250" y="1268413"/>
            <a:ext cx="8035925" cy="1152525"/>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Bef>
                <a:spcPts val="250"/>
              </a:spcBef>
              <a:spcAft>
                <a:spcPts val="0"/>
              </a:spcAft>
              <a:buClr>
                <a:srgbClr val="0050A0"/>
              </a:buClr>
              <a:buFont typeface="TornadoCyr-Regular" charset="0"/>
              <a:buChar char="•"/>
              <a:defRPr/>
            </a:pPr>
            <a:r>
              <a:rPr lang="ru-RU" sz="1600" dirty="0">
                <a:cs typeface="Arial" pitchFamily="34" charset="0"/>
              </a:rPr>
              <a:t>Площадь посева озимой пшеницы: 500 га</a:t>
            </a:r>
          </a:p>
          <a:p>
            <a:pPr algn="ctr" fontAlgn="auto">
              <a:spcBef>
                <a:spcPts val="250"/>
              </a:spcBef>
              <a:spcAft>
                <a:spcPts val="0"/>
              </a:spcAft>
              <a:buClr>
                <a:srgbClr val="0050A0"/>
              </a:buClr>
              <a:buFont typeface="TornadoCyr-Regular" charset="0"/>
              <a:buChar char="•"/>
              <a:defRPr/>
            </a:pPr>
            <a:r>
              <a:rPr lang="ru-RU" sz="1600" dirty="0">
                <a:cs typeface="Arial" pitchFamily="34" charset="0"/>
              </a:rPr>
              <a:t>Средняя урожайность: 30 ц/га</a:t>
            </a:r>
          </a:p>
          <a:p>
            <a:pPr algn="ctr" fontAlgn="auto">
              <a:spcBef>
                <a:spcPts val="250"/>
              </a:spcBef>
              <a:spcAft>
                <a:spcPts val="0"/>
              </a:spcAft>
              <a:buClr>
                <a:srgbClr val="0050A0"/>
              </a:buClr>
              <a:buFont typeface="TornadoCyr-Regular" charset="0"/>
              <a:buChar char="•"/>
              <a:defRPr/>
            </a:pPr>
            <a:r>
              <a:rPr lang="ru-RU" sz="1600" dirty="0">
                <a:cs typeface="Arial" pitchFamily="34" charset="0"/>
              </a:rPr>
              <a:t>Цена реализации: 400 руб./ц</a:t>
            </a:r>
          </a:p>
          <a:p>
            <a:pPr algn="ctr" fontAlgn="auto">
              <a:spcBef>
                <a:spcPts val="250"/>
              </a:spcBef>
              <a:spcAft>
                <a:spcPts val="0"/>
              </a:spcAft>
              <a:buClr>
                <a:srgbClr val="0050A0"/>
              </a:buClr>
              <a:buFont typeface="TornadoCyr-Regular" charset="0"/>
              <a:buChar char="•"/>
              <a:defRPr/>
            </a:pPr>
            <a:r>
              <a:rPr lang="ru-RU" sz="1600" dirty="0">
                <a:cs typeface="Arial" pitchFamily="34" charset="0"/>
              </a:rPr>
              <a:t>Франшиза: 10% </a:t>
            </a:r>
            <a:endParaRPr lang="en-GB" sz="1600" dirty="0">
              <a:cs typeface="Arial" pitchFamily="34" charset="0"/>
            </a:endParaRPr>
          </a:p>
        </p:txBody>
      </p:sp>
      <p:sp>
        <p:nvSpPr>
          <p:cNvPr id="36868" name="Rectangle 2"/>
          <p:cNvSpPr>
            <a:spLocks noGrp="1" noChangeArrowheads="1"/>
          </p:cNvSpPr>
          <p:nvPr>
            <p:ph type="title"/>
          </p:nvPr>
        </p:nvSpPr>
        <p:spPr/>
        <p:txBody>
          <a:bodyPr/>
          <a:lstStyle/>
          <a:p>
            <a:pPr eaLnBrk="1" hangingPunct="1">
              <a:defRPr/>
            </a:pPr>
            <a:r>
              <a:rPr lang="ru-RU" sz="2400" dirty="0" smtClean="0"/>
              <a:t>Пример №1 расчета страховой выплаты при страховании с государственной поддержкой</a:t>
            </a:r>
            <a:endParaRPr lang="en-US" sz="1100" dirty="0" smtClean="0">
              <a:solidFill>
                <a:srgbClr val="FFFFFF"/>
              </a:solidFill>
            </a:endParaRPr>
          </a:p>
        </p:txBody>
      </p:sp>
      <p:sp>
        <p:nvSpPr>
          <p:cNvPr id="47" name="AutoShape 4"/>
          <p:cNvSpPr>
            <a:spLocks noChangeArrowheads="1"/>
          </p:cNvSpPr>
          <p:nvPr/>
        </p:nvSpPr>
        <p:spPr bwMode="gray">
          <a:xfrm>
            <a:off x="5445125" y="3216498"/>
            <a:ext cx="3595688" cy="2386905"/>
          </a:xfrm>
          <a:prstGeom prst="chevron">
            <a:avLst>
              <a:gd name="adj" fmla="val 10337"/>
            </a:avLst>
          </a:prstGeom>
          <a:gradFill rotWithShape="1">
            <a:gsLst>
              <a:gs pos="0">
                <a:schemeClr val="accent2"/>
              </a:gs>
              <a:gs pos="100000">
                <a:schemeClr val="accent2">
                  <a:gamma/>
                  <a:tint val="69804"/>
                  <a:invGamma/>
                </a:schemeClr>
              </a:gs>
            </a:gsLst>
            <a:lin ang="0" scaled="1"/>
          </a:gra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auto">
              <a:spcBef>
                <a:spcPts val="250"/>
              </a:spcBef>
              <a:spcAft>
                <a:spcPts val="0"/>
              </a:spcAft>
              <a:buClr>
                <a:srgbClr val="0050A0"/>
              </a:buClr>
              <a:defRPr/>
            </a:pPr>
            <a:r>
              <a:rPr lang="ru-RU" sz="1200" dirty="0">
                <a:cs typeface="Arial" pitchFamily="34" charset="0"/>
              </a:rPr>
              <a:t>В результате наступления засухи получена фактическая урожайность 20 ц/га.</a:t>
            </a:r>
          </a:p>
          <a:p>
            <a:pPr fontAlgn="auto">
              <a:spcAft>
                <a:spcPts val="0"/>
              </a:spcAft>
              <a:buFont typeface="Arial" pitchFamily="34" charset="0"/>
              <a:buNone/>
              <a:defRPr/>
            </a:pPr>
            <a:r>
              <a:rPr lang="ru-RU" sz="1200" dirty="0">
                <a:cs typeface="Arial" pitchFamily="34" charset="0"/>
              </a:rPr>
              <a:t>Размер утраты урожая =(30ц/га(урожайность по договору)- 20ц/га(фактическая урожайность))* 500 га(площадь)=5000 ц</a:t>
            </a:r>
          </a:p>
          <a:p>
            <a:pPr fontAlgn="auto">
              <a:spcAft>
                <a:spcPts val="0"/>
              </a:spcAft>
              <a:buFont typeface="Arial" pitchFamily="34" charset="0"/>
              <a:buNone/>
              <a:defRPr/>
            </a:pPr>
            <a:r>
              <a:rPr lang="ru-RU" sz="1200" dirty="0" smtClean="0">
                <a:cs typeface="Arial" pitchFamily="34" charset="0"/>
              </a:rPr>
              <a:t>Величина ущерба=5000ц*400=2 </a:t>
            </a:r>
            <a:r>
              <a:rPr lang="ru-RU" sz="1200" dirty="0">
                <a:cs typeface="Arial" pitchFamily="34" charset="0"/>
              </a:rPr>
              <a:t>млн. руб.</a:t>
            </a:r>
          </a:p>
        </p:txBody>
      </p:sp>
      <p:sp>
        <p:nvSpPr>
          <p:cNvPr id="48" name="AutoShape 5"/>
          <p:cNvSpPr>
            <a:spLocks noChangeArrowheads="1"/>
          </p:cNvSpPr>
          <p:nvPr/>
        </p:nvSpPr>
        <p:spPr bwMode="gray">
          <a:xfrm>
            <a:off x="2993655" y="3214216"/>
            <a:ext cx="2584450" cy="2389187"/>
          </a:xfrm>
          <a:prstGeom prst="chevron">
            <a:avLst>
              <a:gd name="adj" fmla="val 11251"/>
            </a:avLst>
          </a:prstGeom>
          <a:gradFill rotWithShape="1">
            <a:gsLst>
              <a:gs pos="0">
                <a:schemeClr val="hlink"/>
              </a:gs>
              <a:gs pos="100000">
                <a:schemeClr val="hlink">
                  <a:gamma/>
                  <a:tint val="69804"/>
                  <a:invGamma/>
                </a:schemeClr>
              </a:gs>
            </a:gsLst>
            <a:lin ang="0" scaled="1"/>
          </a:gra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auto">
              <a:spcBef>
                <a:spcPts val="600"/>
              </a:spcBef>
              <a:spcAft>
                <a:spcPts val="0"/>
              </a:spcAft>
              <a:defRPr/>
            </a:pPr>
            <a:r>
              <a:rPr lang="ru-RU" sz="1300" dirty="0">
                <a:cs typeface="Arial" pitchFamily="34" charset="0"/>
              </a:rPr>
              <a:t>Страховая премия = Страховая сумма (4,8 млн руб.) х Тарифная ставка (3,0%) = 144 тыс. руб. </a:t>
            </a:r>
          </a:p>
        </p:txBody>
      </p:sp>
      <p:sp>
        <p:nvSpPr>
          <p:cNvPr id="49" name="AutoShape 6"/>
          <p:cNvSpPr>
            <a:spLocks noChangeArrowheads="1"/>
          </p:cNvSpPr>
          <p:nvPr/>
        </p:nvSpPr>
        <p:spPr bwMode="gray">
          <a:xfrm>
            <a:off x="0" y="3213100"/>
            <a:ext cx="3143250" cy="2374900"/>
          </a:xfrm>
          <a:prstGeom prst="chevron">
            <a:avLst>
              <a:gd name="adj" fmla="val 11251"/>
            </a:avLst>
          </a:prstGeom>
          <a:gradFill rotWithShape="1">
            <a:gsLst>
              <a:gs pos="0">
                <a:schemeClr val="accent1"/>
              </a:gs>
              <a:gs pos="100000">
                <a:schemeClr val="accent1">
                  <a:gamma/>
                  <a:tint val="69804"/>
                  <a:invGamma/>
                </a:schemeClr>
              </a:gs>
            </a:gsLst>
            <a:lin ang="0" scaled="1"/>
          </a:gra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auto">
              <a:spcBef>
                <a:spcPts val="250"/>
              </a:spcBef>
              <a:spcAft>
                <a:spcPts val="0"/>
              </a:spcAft>
              <a:buClr>
                <a:srgbClr val="0050A0"/>
              </a:buClr>
              <a:defRPr/>
            </a:pPr>
            <a:r>
              <a:rPr lang="ru-RU" sz="1200" dirty="0">
                <a:cs typeface="Arial" pitchFamily="34" charset="0"/>
              </a:rPr>
              <a:t>Страховая стоимость = Площадь посева (500 га) х Урожайность (30 ц/га) х Цена реализации (400 руб./ц) = 6,0 млн руб.</a:t>
            </a:r>
          </a:p>
          <a:p>
            <a:pPr fontAlgn="auto">
              <a:spcBef>
                <a:spcPts val="600"/>
              </a:spcBef>
              <a:spcAft>
                <a:spcPts val="0"/>
              </a:spcAft>
              <a:defRPr/>
            </a:pPr>
            <a:r>
              <a:rPr lang="ru-RU" sz="1200" dirty="0">
                <a:cs typeface="Arial" pitchFamily="34" charset="0"/>
              </a:rPr>
              <a:t>Страховая сумма устанавливается в размере 80 % от страховой стоимости </a:t>
            </a:r>
            <a:r>
              <a:rPr lang="ru-RU" sz="1200" i="1" dirty="0">
                <a:cs typeface="Arial" pitchFamily="34" charset="0"/>
              </a:rPr>
              <a:t>(опционально)=6,0*0,8=4,8 млн. руб.</a:t>
            </a:r>
          </a:p>
        </p:txBody>
      </p:sp>
      <p:sp>
        <p:nvSpPr>
          <p:cNvPr id="50" name="AutoShape 7"/>
          <p:cNvSpPr>
            <a:spLocks noChangeArrowheads="1"/>
          </p:cNvSpPr>
          <p:nvPr/>
        </p:nvSpPr>
        <p:spPr bwMode="gray">
          <a:xfrm>
            <a:off x="395288" y="2492375"/>
            <a:ext cx="2482850" cy="649288"/>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Bef>
                <a:spcPts val="600"/>
              </a:spcBef>
              <a:spcAft>
                <a:spcPts val="0"/>
              </a:spcAft>
              <a:defRPr/>
            </a:pPr>
            <a:r>
              <a:rPr lang="ru-RU" sz="1600" dirty="0">
                <a:cs typeface="Arial" pitchFamily="34" charset="0"/>
              </a:rPr>
              <a:t>Страховая стоимость </a:t>
            </a:r>
          </a:p>
          <a:p>
            <a:pPr algn="ctr" fontAlgn="auto">
              <a:spcBef>
                <a:spcPts val="600"/>
              </a:spcBef>
              <a:spcAft>
                <a:spcPts val="0"/>
              </a:spcAft>
              <a:defRPr/>
            </a:pPr>
            <a:r>
              <a:rPr lang="ru-RU" sz="1600" dirty="0">
                <a:cs typeface="Arial" pitchFamily="34" charset="0"/>
              </a:rPr>
              <a:t>и страховая сумма:</a:t>
            </a:r>
          </a:p>
        </p:txBody>
      </p:sp>
      <p:sp>
        <p:nvSpPr>
          <p:cNvPr id="51" name="AutoShape 8"/>
          <p:cNvSpPr>
            <a:spLocks noChangeArrowheads="1"/>
          </p:cNvSpPr>
          <p:nvPr/>
        </p:nvSpPr>
        <p:spPr bwMode="gray">
          <a:xfrm>
            <a:off x="3059537" y="2565400"/>
            <a:ext cx="2452687" cy="487363"/>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auto">
              <a:spcBef>
                <a:spcPts val="600"/>
              </a:spcBef>
              <a:spcAft>
                <a:spcPts val="0"/>
              </a:spcAft>
              <a:defRPr/>
            </a:pPr>
            <a:r>
              <a:rPr lang="ru-RU" dirty="0">
                <a:cs typeface="Arial" pitchFamily="34" charset="0"/>
              </a:rPr>
              <a:t>Страховая премия</a:t>
            </a:r>
          </a:p>
        </p:txBody>
      </p:sp>
      <p:sp>
        <p:nvSpPr>
          <p:cNvPr id="52" name="AutoShape 9"/>
          <p:cNvSpPr>
            <a:spLocks noChangeArrowheads="1"/>
          </p:cNvSpPr>
          <p:nvPr/>
        </p:nvSpPr>
        <p:spPr bwMode="gray">
          <a:xfrm>
            <a:off x="6156325" y="2520949"/>
            <a:ext cx="2317750" cy="576263"/>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Bef>
                <a:spcPts val="600"/>
              </a:spcBef>
              <a:spcAft>
                <a:spcPts val="0"/>
              </a:spcAft>
              <a:defRPr/>
            </a:pPr>
            <a:r>
              <a:rPr lang="ru-RU" dirty="0">
                <a:cs typeface="Arial" pitchFamily="34" charset="0"/>
              </a:rPr>
              <a:t>Страховое </a:t>
            </a:r>
          </a:p>
          <a:p>
            <a:pPr algn="ctr" fontAlgn="auto">
              <a:spcBef>
                <a:spcPts val="600"/>
              </a:spcBef>
              <a:spcAft>
                <a:spcPts val="0"/>
              </a:spcAft>
              <a:defRPr/>
            </a:pPr>
            <a:r>
              <a:rPr lang="ru-RU" dirty="0">
                <a:cs typeface="Arial" pitchFamily="34" charset="0"/>
              </a:rPr>
              <a:t>возмещение</a:t>
            </a:r>
            <a:endParaRPr lang="en-GB" dirty="0">
              <a:cs typeface="Arial" pitchFamily="34" charset="0"/>
            </a:endParaRPr>
          </a:p>
        </p:txBody>
      </p:sp>
      <p:sp>
        <p:nvSpPr>
          <p:cNvPr id="55" name="AutoShape 8"/>
          <p:cNvSpPr>
            <a:spLocks noChangeArrowheads="1"/>
          </p:cNvSpPr>
          <p:nvPr/>
        </p:nvSpPr>
        <p:spPr bwMode="gray">
          <a:xfrm>
            <a:off x="76200" y="5805488"/>
            <a:ext cx="8964613" cy="863600"/>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Aft>
                <a:spcPts val="0"/>
              </a:spcAft>
              <a:buFont typeface="Arial" pitchFamily="34" charset="0"/>
              <a:buNone/>
              <a:defRPr/>
            </a:pPr>
            <a:r>
              <a:rPr lang="ru-RU" u="sng" dirty="0">
                <a:solidFill>
                  <a:srgbClr val="FFFFFF"/>
                </a:solidFill>
                <a:cs typeface="Arial" pitchFamily="34" charset="0"/>
              </a:rPr>
              <a:t>Размер страховой выплаты</a:t>
            </a:r>
            <a:endParaRPr lang="ru-RU" dirty="0">
              <a:solidFill>
                <a:srgbClr val="FFFFFF"/>
              </a:solidFill>
              <a:cs typeface="Arial" pitchFamily="34" charset="0"/>
            </a:endParaRPr>
          </a:p>
          <a:p>
            <a:pPr algn="ctr" fontAlgn="auto">
              <a:spcAft>
                <a:spcPts val="0"/>
              </a:spcAft>
              <a:buFont typeface="Arial" pitchFamily="34" charset="0"/>
              <a:buNone/>
              <a:defRPr/>
            </a:pPr>
            <a:r>
              <a:rPr lang="ru-RU" dirty="0">
                <a:solidFill>
                  <a:srgbClr val="FFFFFF"/>
                </a:solidFill>
                <a:cs typeface="Arial" pitchFamily="34" charset="0"/>
              </a:rPr>
              <a:t>2 млн. руб.*0,8- франшиза 10% (480 тыс. руб.)=</a:t>
            </a:r>
            <a:r>
              <a:rPr lang="ru-RU" u="sng" dirty="0">
                <a:solidFill>
                  <a:srgbClr val="FF0000"/>
                </a:solidFill>
                <a:cs typeface="Arial" pitchFamily="34" charset="0"/>
              </a:rPr>
              <a:t>1,120  млн руб.</a:t>
            </a:r>
            <a:endParaRPr lang="en-US" u="sng" dirty="0">
              <a:solidFill>
                <a:srgbClr val="FF0000"/>
              </a:solidFill>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7620000" cy="850900"/>
          </a:xfrm>
        </p:spPr>
        <p:txBody>
          <a:bodyPr/>
          <a:lstStyle/>
          <a:p>
            <a:pPr eaLnBrk="1" fontAlgn="auto" hangingPunct="1">
              <a:spcAft>
                <a:spcPts val="0"/>
              </a:spcAft>
              <a:defRPr/>
            </a:pPr>
            <a:r>
              <a:rPr lang="ru-RU" sz="2500" b="1" dirty="0" smtClean="0">
                <a:latin typeface="Arial" pitchFamily="34" charset="0"/>
                <a:cs typeface="Arial" pitchFamily="34" charset="0"/>
              </a:rPr>
              <a:t>Какие культуры можно застраховать?</a:t>
            </a:r>
            <a:endParaRPr lang="ru-RU" sz="2500" b="1" dirty="0">
              <a:latin typeface="Arial" pitchFamily="34" charset="0"/>
              <a:cs typeface="Arial" pitchFamily="34" charset="0"/>
            </a:endParaRPr>
          </a:p>
        </p:txBody>
      </p:sp>
      <p:sp>
        <p:nvSpPr>
          <p:cNvPr id="15363" name="Номер слайда 1"/>
          <p:cNvSpPr>
            <a:spLocks noGrp="1"/>
          </p:cNvSpPr>
          <p:nvPr>
            <p:ph type="sldNum" sz="quarter" idx="10"/>
          </p:nvPr>
        </p:nvSpPr>
        <p:spPr bwMode="auto">
          <a:xfrm>
            <a:off x="8675688" y="6524625"/>
            <a:ext cx="261937" cy="188913"/>
          </a:xfrm>
          <a:ln>
            <a:round/>
            <a:headEnd/>
            <a:tailEnd/>
          </a:ln>
        </p:spPr>
        <p:txBody>
          <a:bodyPr wrap="square" numCol="1" anchorCtr="0" compatLnSpc="1">
            <a:prstTxWarp prst="textNoShape">
              <a:avLst/>
            </a:prstTxWarp>
          </a:bodyPr>
          <a:lstStyle/>
          <a:p>
            <a:pPr fontAlgn="base">
              <a:spcBef>
                <a:spcPct val="0"/>
              </a:spcBef>
              <a:spcAft>
                <a:spcPct val="0"/>
              </a:spcAft>
              <a:defRPr/>
            </a:pPr>
            <a:fld id="{8167DB87-DA16-4AE7-81C1-E7E3932DFF63}" type="slidenum">
              <a:rPr lang="ru-RU"/>
              <a:pPr fontAlgn="base">
                <a:spcBef>
                  <a:spcPct val="0"/>
                </a:spcBef>
                <a:spcAft>
                  <a:spcPct val="0"/>
                </a:spcAft>
                <a:defRPr/>
              </a:pPr>
              <a:t>3</a:t>
            </a:fld>
            <a:endParaRPr lang="ru-RU"/>
          </a:p>
        </p:txBody>
      </p:sp>
      <p:pic>
        <p:nvPicPr>
          <p:cNvPr id="20483" name="Picture 17" descr="DSC00714"/>
          <p:cNvPicPr>
            <a:picLocks noGrp="1" noChangeAspect="1" noChangeArrowheads="1"/>
          </p:cNvPicPr>
          <p:nvPr>
            <p:ph idx="1"/>
          </p:nvPr>
        </p:nvPicPr>
        <p:blipFill>
          <a:blip r:embed="rId3"/>
          <a:srcRect/>
          <a:stretch>
            <a:fillRect/>
          </a:stretch>
        </p:blipFill>
        <p:spPr>
          <a:xfrm>
            <a:off x="5795963" y="1268413"/>
            <a:ext cx="2565400" cy="3024187"/>
          </a:xfrm>
          <a:ln w="19050">
            <a:solidFill>
              <a:srgbClr val="008000"/>
            </a:solidFill>
          </a:ln>
        </p:spPr>
      </p:pic>
      <p:grpSp>
        <p:nvGrpSpPr>
          <p:cNvPr id="6" name="Группа 5"/>
          <p:cNvGrpSpPr/>
          <p:nvPr/>
        </p:nvGrpSpPr>
        <p:grpSpPr>
          <a:xfrm>
            <a:off x="1043608" y="1479772"/>
            <a:ext cx="1776606" cy="613541"/>
            <a:chOff x="1546954" y="844151"/>
            <a:chExt cx="1776606" cy="613541"/>
          </a:xfrm>
          <a:scene3d>
            <a:camera prst="perspectiveFront" fov="5100000">
              <a:rot lat="0" lon="2100000" rev="0"/>
            </a:camera>
            <a:lightRig rig="flood" dir="t">
              <a:rot lat="0" lon="0" rev="13800000"/>
            </a:lightRig>
          </a:scene3d>
        </p:grpSpPr>
        <p:sp>
          <p:nvSpPr>
            <p:cNvPr id="7" name="Скругленный прямоугольник 6"/>
            <p:cNvSpPr/>
            <p:nvPr/>
          </p:nvSpPr>
          <p:spPr>
            <a:xfrm rot="494084">
              <a:off x="1546954" y="844151"/>
              <a:ext cx="1776606" cy="613541"/>
            </a:xfrm>
            <a:prstGeom prst="roundRect">
              <a:avLst/>
            </a:prstGeom>
            <a:solidFill>
              <a:srgbClr val="FFC000"/>
            </a:solidFill>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rgbClr r="0" g="0" b="0"/>
            </a:lnRef>
            <a:fillRef idx="1">
              <a:scrgbClr r="0" g="0" b="0"/>
            </a:fillRef>
            <a:effectRef idx="0">
              <a:scrgbClr r="0" g="0" b="0"/>
            </a:effectRef>
            <a:fontRef idx="minor">
              <a:schemeClr val="lt1"/>
            </a:fontRef>
          </p:style>
        </p:sp>
        <p:sp>
          <p:nvSpPr>
            <p:cNvPr id="8" name="Скругленный прямоугольник 4"/>
            <p:cNvSpPr/>
            <p:nvPr/>
          </p:nvSpPr>
          <p:spPr>
            <a:xfrm rot="494084">
              <a:off x="1576905" y="874102"/>
              <a:ext cx="1716704" cy="553639"/>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ru-RU" b="1" dirty="0">
                  <a:solidFill>
                    <a:schemeClr val="bg1"/>
                  </a:solidFill>
                </a:rPr>
                <a:t>Масличные культуры</a:t>
              </a:r>
            </a:p>
          </p:txBody>
        </p:sp>
      </p:grpSp>
      <p:grpSp>
        <p:nvGrpSpPr>
          <p:cNvPr id="9" name="Группа 8"/>
          <p:cNvGrpSpPr/>
          <p:nvPr/>
        </p:nvGrpSpPr>
        <p:grpSpPr>
          <a:xfrm>
            <a:off x="3387946" y="1410922"/>
            <a:ext cx="1776606" cy="613541"/>
            <a:chOff x="1400088" y="2055249"/>
            <a:chExt cx="1776606" cy="613541"/>
          </a:xfrm>
          <a:scene3d>
            <a:camera prst="perspectiveFront" fov="3300000">
              <a:rot lat="486000" lon="19530000" rev="174000"/>
            </a:camera>
            <a:lightRig rig="harsh" dir="t">
              <a:rot lat="0" lon="0" rev="3000000"/>
            </a:lightRig>
          </a:scene3d>
        </p:grpSpPr>
        <p:sp>
          <p:nvSpPr>
            <p:cNvPr id="10" name="Скругленный прямоугольник 9"/>
            <p:cNvSpPr/>
            <p:nvPr/>
          </p:nvSpPr>
          <p:spPr>
            <a:xfrm rot="21159366">
              <a:off x="1400088" y="2055249"/>
              <a:ext cx="1776606" cy="613541"/>
            </a:xfrm>
            <a:prstGeom prst="roundRect">
              <a:avLst/>
            </a:prstGeom>
            <a:solidFill>
              <a:srgbClr val="92D050"/>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rgbClr r="0" g="0" b="0"/>
            </a:lnRef>
            <a:fillRef idx="1">
              <a:scrgbClr r="0" g="0" b="0"/>
            </a:fillRef>
            <a:effectRef idx="0">
              <a:scrgbClr r="0" g="0" b="0"/>
            </a:effectRef>
            <a:fontRef idx="minor">
              <a:schemeClr val="lt1"/>
            </a:fontRef>
          </p:style>
        </p:sp>
        <p:sp>
          <p:nvSpPr>
            <p:cNvPr id="11" name="Скругленный прямоугольник 4"/>
            <p:cNvSpPr/>
            <p:nvPr/>
          </p:nvSpPr>
          <p:spPr>
            <a:xfrm rot="21159366">
              <a:off x="1430039" y="2085200"/>
              <a:ext cx="1716704" cy="553639"/>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ru-RU" b="1" dirty="0"/>
                <a:t>Бахчевые культуры</a:t>
              </a:r>
            </a:p>
          </p:txBody>
        </p:sp>
      </p:grpSp>
      <p:grpSp>
        <p:nvGrpSpPr>
          <p:cNvPr id="12" name="Группа 11"/>
          <p:cNvGrpSpPr/>
          <p:nvPr/>
        </p:nvGrpSpPr>
        <p:grpSpPr>
          <a:xfrm>
            <a:off x="3665661" y="2222393"/>
            <a:ext cx="1776606" cy="613541"/>
            <a:chOff x="4624423" y="841772"/>
            <a:chExt cx="1776606" cy="613541"/>
          </a:xfrm>
          <a:scene3d>
            <a:camera prst="perspectiveFront" fov="3300000">
              <a:rot lat="486000" lon="19530000" rev="174000"/>
            </a:camera>
            <a:lightRig rig="harsh" dir="t">
              <a:rot lat="0" lon="0" rev="3000000"/>
            </a:lightRig>
          </a:scene3d>
        </p:grpSpPr>
        <p:sp>
          <p:nvSpPr>
            <p:cNvPr id="13" name="Скругленный прямоугольник 12"/>
            <p:cNvSpPr/>
            <p:nvPr/>
          </p:nvSpPr>
          <p:spPr>
            <a:xfrm rot="21405723">
              <a:off x="4624423" y="841772"/>
              <a:ext cx="1776606" cy="613541"/>
            </a:xfrm>
            <a:prstGeom prst="roundRect">
              <a:avLst/>
            </a:prstGeom>
            <a:solidFill>
              <a:srgbClr val="92D050"/>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rgbClr r="0" g="0" b="0"/>
            </a:lnRef>
            <a:fillRef idx="1">
              <a:scrgbClr r="0" g="0" b="0"/>
            </a:fillRef>
            <a:effectRef idx="0">
              <a:scrgbClr r="0" g="0" b="0"/>
            </a:effectRef>
            <a:fontRef idx="minor">
              <a:schemeClr val="lt1"/>
            </a:fontRef>
          </p:style>
        </p:sp>
        <p:sp>
          <p:nvSpPr>
            <p:cNvPr id="14" name="Скругленный прямоугольник 4"/>
            <p:cNvSpPr/>
            <p:nvPr/>
          </p:nvSpPr>
          <p:spPr>
            <a:xfrm rot="21405723">
              <a:off x="4654374" y="871723"/>
              <a:ext cx="1716704" cy="553639"/>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ru-RU" b="1" dirty="0"/>
                <a:t>Комовые культуры</a:t>
              </a:r>
            </a:p>
          </p:txBody>
        </p:sp>
      </p:grpSp>
      <p:grpSp>
        <p:nvGrpSpPr>
          <p:cNvPr id="15" name="Группа 14"/>
          <p:cNvGrpSpPr/>
          <p:nvPr/>
        </p:nvGrpSpPr>
        <p:grpSpPr>
          <a:xfrm>
            <a:off x="1092317" y="2142229"/>
            <a:ext cx="1776606" cy="613541"/>
            <a:chOff x="4564075" y="1676826"/>
            <a:chExt cx="1776606" cy="613541"/>
          </a:xfrm>
          <a:scene3d>
            <a:camera prst="perspectiveFront" fov="5100000">
              <a:rot lat="0" lon="2100000" rev="0"/>
            </a:camera>
            <a:lightRig rig="flood" dir="t">
              <a:rot lat="0" lon="0" rev="13800000"/>
            </a:lightRig>
          </a:scene3d>
        </p:grpSpPr>
        <p:sp>
          <p:nvSpPr>
            <p:cNvPr id="16" name="Скругленный прямоугольник 15"/>
            <p:cNvSpPr/>
            <p:nvPr/>
          </p:nvSpPr>
          <p:spPr>
            <a:xfrm rot="365975">
              <a:off x="4564075" y="1676826"/>
              <a:ext cx="1776606" cy="613541"/>
            </a:xfrm>
            <a:prstGeom prst="roundRect">
              <a:avLst/>
            </a:prstGeom>
            <a:solidFill>
              <a:srgbClr val="92D050"/>
            </a:solidFill>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rgbClr r="0" g="0" b="0"/>
            </a:lnRef>
            <a:fillRef idx="1">
              <a:scrgbClr r="0" g="0" b="0"/>
            </a:fillRef>
            <a:effectRef idx="0">
              <a:scrgbClr r="0" g="0" b="0"/>
            </a:effectRef>
            <a:fontRef idx="minor">
              <a:schemeClr val="lt1"/>
            </a:fontRef>
          </p:style>
        </p:sp>
        <p:sp>
          <p:nvSpPr>
            <p:cNvPr id="17" name="Скругленный прямоугольник 4"/>
            <p:cNvSpPr/>
            <p:nvPr/>
          </p:nvSpPr>
          <p:spPr>
            <a:xfrm rot="365975">
              <a:off x="4594026" y="1706777"/>
              <a:ext cx="1716704" cy="553639"/>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ru-RU" b="1" dirty="0"/>
                <a:t>Овощи</a:t>
              </a:r>
            </a:p>
          </p:txBody>
        </p:sp>
      </p:grpSp>
      <p:grpSp>
        <p:nvGrpSpPr>
          <p:cNvPr id="18" name="Группа 17"/>
          <p:cNvGrpSpPr/>
          <p:nvPr/>
        </p:nvGrpSpPr>
        <p:grpSpPr>
          <a:xfrm>
            <a:off x="3851920" y="3785909"/>
            <a:ext cx="1928006" cy="758234"/>
            <a:chOff x="1368146" y="2880322"/>
            <a:chExt cx="1928006" cy="758234"/>
          </a:xfrm>
          <a:scene3d>
            <a:camera prst="orthographicFront">
              <a:rot lat="0" lon="0" rev="0"/>
            </a:camera>
            <a:lightRig rig="contrasting" dir="t">
              <a:rot lat="0" lon="0" rev="1500000"/>
            </a:lightRig>
          </a:scene3d>
        </p:grpSpPr>
        <p:sp>
          <p:nvSpPr>
            <p:cNvPr id="19" name="Скругленный прямоугольник 18"/>
            <p:cNvSpPr/>
            <p:nvPr/>
          </p:nvSpPr>
          <p:spPr>
            <a:xfrm>
              <a:off x="1368146" y="2880322"/>
              <a:ext cx="1928006" cy="758234"/>
            </a:xfrm>
            <a:prstGeom prst="roundRect">
              <a:avLst>
                <a:gd name="adj" fmla="val 10000"/>
              </a:avLst>
            </a:prstGeom>
            <a:solidFill>
              <a:srgbClr val="FFC000">
                <a:alpha val="90000"/>
              </a:srgbClr>
            </a:solidFill>
            <a:ln>
              <a:noFill/>
            </a:ln>
            <a:effectLst>
              <a:outerShdw blurRad="149987" dist="250190" dir="8460000" algn="ctr">
                <a:srgbClr val="000000">
                  <a:alpha val="28000"/>
                </a:srgbClr>
              </a:outerShdw>
            </a:effectLst>
            <a:sp3d prstMaterial="metal">
              <a:bevelT w="88900" h="889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Скругленный прямоугольник 4"/>
            <p:cNvSpPr/>
            <p:nvPr/>
          </p:nvSpPr>
          <p:spPr>
            <a:xfrm>
              <a:off x="1390354" y="2902530"/>
              <a:ext cx="1883590" cy="71381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ru-RU" b="1" dirty="0">
                  <a:solidFill>
                    <a:schemeClr val="bg1"/>
                  </a:solidFill>
                </a:rPr>
                <a:t>Зернобобовые культуры</a:t>
              </a:r>
            </a:p>
          </p:txBody>
        </p:sp>
      </p:grpSp>
      <p:grpSp>
        <p:nvGrpSpPr>
          <p:cNvPr id="21" name="Группа 20"/>
          <p:cNvGrpSpPr/>
          <p:nvPr/>
        </p:nvGrpSpPr>
        <p:grpSpPr>
          <a:xfrm>
            <a:off x="704428" y="2848422"/>
            <a:ext cx="2503532" cy="875105"/>
            <a:chOff x="1242349" y="3650807"/>
            <a:chExt cx="2503532" cy="875105"/>
          </a:xfrm>
          <a:scene3d>
            <a:camera prst="orthographicFront">
              <a:rot lat="0" lon="0" rev="0"/>
            </a:camera>
            <a:lightRig rig="contrasting" dir="t">
              <a:rot lat="0" lon="0" rev="1500000"/>
            </a:lightRig>
          </a:scene3d>
        </p:grpSpPr>
        <p:sp>
          <p:nvSpPr>
            <p:cNvPr id="22" name="Скругленный прямоугольник 21"/>
            <p:cNvSpPr/>
            <p:nvPr/>
          </p:nvSpPr>
          <p:spPr>
            <a:xfrm>
              <a:off x="1242349" y="3650807"/>
              <a:ext cx="2503532" cy="875105"/>
            </a:xfrm>
            <a:prstGeom prst="roundRect">
              <a:avLst/>
            </a:prstGeom>
            <a:solidFill>
              <a:srgbClr val="92D050"/>
            </a:solidFill>
            <a:ln>
              <a:noFill/>
            </a:ln>
            <a:effectLst>
              <a:outerShdw blurRad="149987" dist="250190" dir="8460000" algn="ctr">
                <a:srgbClr val="000000">
                  <a:alpha val="28000"/>
                </a:srgbClr>
              </a:outerShdw>
            </a:effectLst>
            <a:sp3d prstMaterial="metal">
              <a:bevelT w="88900" h="88900"/>
            </a:sp3d>
          </p:spPr>
          <p:style>
            <a:lnRef idx="2">
              <a:scrgbClr r="0" g="0" b="0"/>
            </a:lnRef>
            <a:fillRef idx="1">
              <a:scrgbClr r="0" g="0" b="0"/>
            </a:fillRef>
            <a:effectRef idx="0">
              <a:scrgbClr r="0" g="0" b="0"/>
            </a:effectRef>
            <a:fontRef idx="minor">
              <a:schemeClr val="lt1"/>
            </a:fontRef>
          </p:style>
        </p:sp>
        <p:sp>
          <p:nvSpPr>
            <p:cNvPr id="23" name="Скругленный прямоугольник 4"/>
            <p:cNvSpPr/>
            <p:nvPr/>
          </p:nvSpPr>
          <p:spPr>
            <a:xfrm>
              <a:off x="1285068" y="3693526"/>
              <a:ext cx="2418094" cy="789667"/>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ru-RU" b="1" dirty="0">
                  <a:solidFill>
                    <a:schemeClr val="bg1"/>
                  </a:solidFill>
                </a:rPr>
                <a:t>Зерновые культуры</a:t>
              </a:r>
            </a:p>
            <a:p>
              <a:pPr algn="ctr" defTabSz="800100">
                <a:lnSpc>
                  <a:spcPct val="90000"/>
                </a:lnSpc>
                <a:spcAft>
                  <a:spcPct val="35000"/>
                </a:spcAft>
                <a:defRPr/>
              </a:pPr>
              <a:r>
                <a:rPr lang="ru-RU" b="1" dirty="0">
                  <a:solidFill>
                    <a:schemeClr val="bg1"/>
                  </a:solidFill>
                </a:rPr>
                <a:t>(Яровые и озимые)</a:t>
              </a:r>
            </a:p>
          </p:txBody>
        </p:sp>
      </p:grpSp>
      <p:grpSp>
        <p:nvGrpSpPr>
          <p:cNvPr id="24" name="Группа 23"/>
          <p:cNvGrpSpPr/>
          <p:nvPr/>
        </p:nvGrpSpPr>
        <p:grpSpPr>
          <a:xfrm>
            <a:off x="3683697" y="3122229"/>
            <a:ext cx="1776606" cy="613541"/>
            <a:chOff x="4608518" y="2520282"/>
            <a:chExt cx="1776606" cy="613541"/>
          </a:xfrm>
          <a:scene3d>
            <a:camera prst="orthographicFront">
              <a:rot lat="0" lon="0" rev="0"/>
            </a:camera>
            <a:lightRig rig="contrasting" dir="t">
              <a:rot lat="0" lon="0" rev="1500000"/>
            </a:lightRig>
          </a:scene3d>
        </p:grpSpPr>
        <p:sp>
          <p:nvSpPr>
            <p:cNvPr id="25" name="Скругленный прямоугольник 24"/>
            <p:cNvSpPr/>
            <p:nvPr/>
          </p:nvSpPr>
          <p:spPr>
            <a:xfrm>
              <a:off x="4608518" y="2520282"/>
              <a:ext cx="1776606" cy="613541"/>
            </a:xfrm>
            <a:prstGeom prst="roundRect">
              <a:avLst/>
            </a:prstGeom>
            <a:solidFill>
              <a:srgbClr val="FFC000"/>
            </a:solidFill>
            <a:ln>
              <a:noFill/>
            </a:ln>
            <a:effectLst>
              <a:outerShdw blurRad="149987" dist="250190" dir="8460000" algn="ctr">
                <a:srgbClr val="000000">
                  <a:alpha val="28000"/>
                </a:srgbClr>
              </a:outerShdw>
            </a:effectLst>
            <a:sp3d prstMaterial="metal">
              <a:bevelT w="88900" h="88900"/>
            </a:sp3d>
          </p:spPr>
          <p:style>
            <a:lnRef idx="2">
              <a:scrgbClr r="0" g="0" b="0"/>
            </a:lnRef>
            <a:fillRef idx="1">
              <a:scrgbClr r="0" g="0" b="0"/>
            </a:fillRef>
            <a:effectRef idx="0">
              <a:scrgbClr r="0" g="0" b="0"/>
            </a:effectRef>
            <a:fontRef idx="minor">
              <a:schemeClr val="lt1"/>
            </a:fontRef>
          </p:style>
        </p:sp>
        <p:sp>
          <p:nvSpPr>
            <p:cNvPr id="26" name="Скругленный прямоугольник 4"/>
            <p:cNvSpPr/>
            <p:nvPr/>
          </p:nvSpPr>
          <p:spPr>
            <a:xfrm>
              <a:off x="4638469" y="2550233"/>
              <a:ext cx="1716704" cy="553639"/>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ru-RU" b="1" dirty="0"/>
                <a:t>Технические культуры</a:t>
              </a:r>
            </a:p>
          </p:txBody>
        </p:sp>
      </p:grpSp>
      <p:grpSp>
        <p:nvGrpSpPr>
          <p:cNvPr id="27" name="Группа 26"/>
          <p:cNvGrpSpPr/>
          <p:nvPr/>
        </p:nvGrpSpPr>
        <p:grpSpPr>
          <a:xfrm>
            <a:off x="1873145" y="3771647"/>
            <a:ext cx="1776606" cy="613541"/>
            <a:chOff x="4608513" y="3168355"/>
            <a:chExt cx="1776606" cy="613541"/>
          </a:xfrm>
          <a:scene3d>
            <a:camera prst="orthographicFront">
              <a:rot lat="0" lon="0" rev="0"/>
            </a:camera>
            <a:lightRig rig="contrasting" dir="t">
              <a:rot lat="0" lon="0" rev="1500000"/>
            </a:lightRig>
          </a:scene3d>
        </p:grpSpPr>
        <p:sp>
          <p:nvSpPr>
            <p:cNvPr id="28" name="Скругленный прямоугольник 27"/>
            <p:cNvSpPr/>
            <p:nvPr/>
          </p:nvSpPr>
          <p:spPr>
            <a:xfrm>
              <a:off x="4608513" y="3168355"/>
              <a:ext cx="1776606" cy="613541"/>
            </a:xfrm>
            <a:prstGeom prst="roundRect">
              <a:avLst/>
            </a:prstGeom>
            <a:solidFill>
              <a:srgbClr val="92D050"/>
            </a:solidFill>
            <a:ln>
              <a:noFill/>
            </a:ln>
            <a:effectLst>
              <a:outerShdw blurRad="149987" dist="250190" dir="8460000" algn="ctr">
                <a:srgbClr val="000000">
                  <a:alpha val="28000"/>
                </a:srgbClr>
              </a:outerShdw>
            </a:effectLst>
            <a:sp3d prstMaterial="metal">
              <a:bevelT w="88900" h="88900"/>
            </a:sp3d>
          </p:spPr>
          <p:style>
            <a:lnRef idx="2">
              <a:scrgbClr r="0" g="0" b="0"/>
            </a:lnRef>
            <a:fillRef idx="1">
              <a:scrgbClr r="0" g="0" b="0"/>
            </a:fillRef>
            <a:effectRef idx="0">
              <a:scrgbClr r="0" g="0" b="0"/>
            </a:effectRef>
            <a:fontRef idx="minor">
              <a:schemeClr val="lt1"/>
            </a:fontRef>
          </p:style>
        </p:sp>
        <p:sp>
          <p:nvSpPr>
            <p:cNvPr id="29" name="Скругленный прямоугольник 4"/>
            <p:cNvSpPr/>
            <p:nvPr/>
          </p:nvSpPr>
          <p:spPr>
            <a:xfrm>
              <a:off x="4638464" y="3198306"/>
              <a:ext cx="1716704" cy="553639"/>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ru-RU" b="1" dirty="0"/>
                <a:t>Картофель</a:t>
              </a:r>
            </a:p>
          </p:txBody>
        </p:sp>
      </p:grpSp>
      <p:grpSp>
        <p:nvGrpSpPr>
          <p:cNvPr id="30" name="Группа 29"/>
          <p:cNvGrpSpPr/>
          <p:nvPr/>
        </p:nvGrpSpPr>
        <p:grpSpPr>
          <a:xfrm>
            <a:off x="1392151" y="4313992"/>
            <a:ext cx="2052139" cy="748508"/>
            <a:chOff x="4536510" y="3816424"/>
            <a:chExt cx="2052139" cy="748508"/>
          </a:xfrm>
          <a:scene3d>
            <a:camera prst="orthographicFront">
              <a:rot lat="0" lon="0" rev="0"/>
            </a:camera>
            <a:lightRig rig="contrasting" dir="t">
              <a:rot lat="0" lon="0" rev="1500000"/>
            </a:lightRig>
          </a:scene3d>
        </p:grpSpPr>
        <p:sp>
          <p:nvSpPr>
            <p:cNvPr id="31" name="Скругленный прямоугольник 30"/>
            <p:cNvSpPr/>
            <p:nvPr/>
          </p:nvSpPr>
          <p:spPr>
            <a:xfrm>
              <a:off x="4536510" y="3816424"/>
              <a:ext cx="2052139" cy="748508"/>
            </a:xfrm>
            <a:prstGeom prst="roundRect">
              <a:avLst>
                <a:gd name="adj" fmla="val 10000"/>
              </a:avLst>
            </a:prstGeom>
            <a:solidFill>
              <a:srgbClr val="FFC000">
                <a:alpha val="90000"/>
              </a:srgbClr>
            </a:solidFill>
            <a:ln>
              <a:noFill/>
            </a:ln>
            <a:effectLst>
              <a:outerShdw blurRad="149987" dist="250190" dir="8460000" algn="ctr">
                <a:srgbClr val="000000">
                  <a:alpha val="28000"/>
                </a:srgbClr>
              </a:outerShdw>
            </a:effectLst>
            <a:sp3d prstMaterial="metal">
              <a:bevelT w="88900" h="889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Скругленный прямоугольник 4"/>
            <p:cNvSpPr/>
            <p:nvPr/>
          </p:nvSpPr>
          <p:spPr>
            <a:xfrm>
              <a:off x="4558433" y="3838347"/>
              <a:ext cx="2008293" cy="70466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ru-RU" b="1" dirty="0">
                  <a:solidFill>
                    <a:schemeClr val="bg1"/>
                  </a:solidFill>
                </a:rPr>
                <a:t>Многолетние насаждения</a:t>
              </a:r>
            </a:p>
          </p:txBody>
        </p:sp>
      </p:grpSp>
      <p:sp>
        <p:nvSpPr>
          <p:cNvPr id="20493" name="TextBox 2"/>
          <p:cNvSpPr txBox="1">
            <a:spLocks noChangeArrowheads="1"/>
          </p:cNvSpPr>
          <p:nvPr/>
        </p:nvSpPr>
        <p:spPr bwMode="auto">
          <a:xfrm>
            <a:off x="534988" y="5268913"/>
            <a:ext cx="7708900" cy="1200329"/>
          </a:xfrm>
          <a:prstGeom prst="rect">
            <a:avLst/>
          </a:prstGeom>
          <a:noFill/>
          <a:ln w="9525">
            <a:noFill/>
            <a:miter lim="800000"/>
            <a:headEnd/>
            <a:tailEnd/>
          </a:ln>
        </p:spPr>
        <p:txBody>
          <a:bodyPr>
            <a:spAutoFit/>
          </a:bodyPr>
          <a:lstStyle/>
          <a:p>
            <a:pPr algn="just"/>
            <a:r>
              <a:rPr lang="ru-RU" u="sng" dirty="0">
                <a:solidFill>
                  <a:schemeClr val="tx2"/>
                </a:solidFill>
              </a:rPr>
              <a:t>Сельскохозяйственные культуры</a:t>
            </a:r>
            <a:r>
              <a:rPr lang="ru-RU" dirty="0">
                <a:solidFill>
                  <a:schemeClr val="tx2"/>
                </a:solidFill>
              </a:rPr>
              <a:t> - культуры, в том числе многолетние насаждения, сорта которых внесены в Государственный реестр селекционных </a:t>
            </a:r>
            <a:r>
              <a:rPr lang="ru-RU" dirty="0" smtClean="0">
                <a:solidFill>
                  <a:schemeClr val="tx2"/>
                </a:solidFill>
              </a:rPr>
              <a:t>достижений. При страховании с ГП культуры должны присутствовать в Плане страхования на соответствующий год.</a:t>
            </a:r>
            <a:endParaRPr lang="ru-RU"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defRPr/>
            </a:pPr>
            <a:r>
              <a:rPr lang="ru-RU" sz="2400" dirty="0" smtClean="0"/>
              <a:t>Пример №</a:t>
            </a:r>
            <a:r>
              <a:rPr lang="en-US" sz="2400" dirty="0" smtClean="0"/>
              <a:t>2</a:t>
            </a:r>
            <a:r>
              <a:rPr lang="ru-RU" sz="2400" dirty="0" smtClean="0"/>
              <a:t> расчета страховой выплаты при страховании с государственной поддержкой</a:t>
            </a:r>
            <a:br>
              <a:rPr lang="ru-RU" sz="2400" dirty="0" smtClean="0"/>
            </a:br>
            <a:r>
              <a:rPr lang="ru-RU" sz="1800" dirty="0" smtClean="0">
                <a:solidFill>
                  <a:srgbClr val="FFFFFF"/>
                </a:solidFill>
              </a:rPr>
              <a:t>при страховании с государственной поддержкой </a:t>
            </a:r>
            <a:endParaRPr lang="en-US" sz="1100" dirty="0" smtClean="0">
              <a:solidFill>
                <a:srgbClr val="FFFFFF"/>
              </a:solidFill>
            </a:endParaRPr>
          </a:p>
        </p:txBody>
      </p:sp>
      <p:sp>
        <p:nvSpPr>
          <p:cNvPr id="47" name="AutoShape 4"/>
          <p:cNvSpPr>
            <a:spLocks noChangeArrowheads="1"/>
          </p:cNvSpPr>
          <p:nvPr/>
        </p:nvSpPr>
        <p:spPr bwMode="gray">
          <a:xfrm>
            <a:off x="6132513" y="3214687"/>
            <a:ext cx="2820988" cy="2455863"/>
          </a:xfrm>
          <a:prstGeom prst="chevron">
            <a:avLst>
              <a:gd name="adj" fmla="val 16468"/>
            </a:avLst>
          </a:prstGeom>
          <a:gradFill rotWithShape="1">
            <a:gsLst>
              <a:gs pos="0">
                <a:schemeClr val="accent2"/>
              </a:gs>
              <a:gs pos="100000">
                <a:schemeClr val="accent2">
                  <a:gamma/>
                  <a:tint val="69804"/>
                  <a:invGamma/>
                </a:schemeClr>
              </a:gs>
            </a:gsLst>
            <a:lin ang="0" scaled="1"/>
          </a:gra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auto">
              <a:spcBef>
                <a:spcPts val="250"/>
              </a:spcBef>
              <a:spcAft>
                <a:spcPts val="0"/>
              </a:spcAft>
              <a:buClr>
                <a:srgbClr val="0050A0"/>
              </a:buClr>
              <a:defRPr/>
            </a:pPr>
            <a:r>
              <a:rPr lang="ru-RU" sz="1400" dirty="0">
                <a:cs typeface="Arial" pitchFamily="34" charset="0"/>
              </a:rPr>
              <a:t>В результате наступления засухи получена фактическая урожайность 25 ц/га.</a:t>
            </a:r>
          </a:p>
          <a:p>
            <a:pPr fontAlgn="auto">
              <a:spcBef>
                <a:spcPts val="250"/>
              </a:spcBef>
              <a:spcAft>
                <a:spcPts val="0"/>
              </a:spcAft>
              <a:buClr>
                <a:srgbClr val="0050A0"/>
              </a:buClr>
              <a:defRPr/>
            </a:pPr>
            <a:r>
              <a:rPr lang="ru-RU" sz="1400" dirty="0">
                <a:solidFill>
                  <a:srgbClr val="FF0000"/>
                </a:solidFill>
                <a:cs typeface="Arial" pitchFamily="34" charset="0"/>
              </a:rPr>
              <a:t>т.е. недобор составил 16,6 % </a:t>
            </a:r>
          </a:p>
        </p:txBody>
      </p:sp>
      <p:sp>
        <p:nvSpPr>
          <p:cNvPr id="48" name="AutoShape 5"/>
          <p:cNvSpPr>
            <a:spLocks noChangeArrowheads="1"/>
          </p:cNvSpPr>
          <p:nvPr/>
        </p:nvSpPr>
        <p:spPr bwMode="gray">
          <a:xfrm>
            <a:off x="3286125" y="3222624"/>
            <a:ext cx="3189288" cy="2447925"/>
          </a:xfrm>
          <a:prstGeom prst="chevron">
            <a:avLst>
              <a:gd name="adj" fmla="val 17842"/>
            </a:avLst>
          </a:prstGeom>
          <a:gradFill rotWithShape="1">
            <a:gsLst>
              <a:gs pos="0">
                <a:schemeClr val="hlink"/>
              </a:gs>
              <a:gs pos="100000">
                <a:schemeClr val="hlink">
                  <a:gamma/>
                  <a:tint val="69804"/>
                  <a:invGamma/>
                </a:schemeClr>
              </a:gs>
            </a:gsLst>
            <a:lin ang="0" scaled="1"/>
          </a:gra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auto">
              <a:spcBef>
                <a:spcPts val="600"/>
              </a:spcBef>
              <a:spcAft>
                <a:spcPts val="0"/>
              </a:spcAft>
              <a:defRPr/>
            </a:pPr>
            <a:r>
              <a:rPr lang="ru-RU" sz="1500" dirty="0">
                <a:cs typeface="Arial" pitchFamily="34" charset="0"/>
              </a:rPr>
              <a:t>Страховая премия = Страховая сумма (4,8 млн руб.) х страховой тариф (3,0%) = 144 тыс. руб. </a:t>
            </a:r>
          </a:p>
        </p:txBody>
      </p:sp>
      <p:sp>
        <p:nvSpPr>
          <p:cNvPr id="49" name="AutoShape 6"/>
          <p:cNvSpPr>
            <a:spLocks noChangeArrowheads="1"/>
          </p:cNvSpPr>
          <p:nvPr/>
        </p:nvSpPr>
        <p:spPr bwMode="gray">
          <a:xfrm>
            <a:off x="179388" y="3222625"/>
            <a:ext cx="3455987" cy="2447925"/>
          </a:xfrm>
          <a:prstGeom prst="chevron">
            <a:avLst>
              <a:gd name="adj" fmla="val 17842"/>
            </a:avLst>
          </a:prstGeom>
          <a:gradFill rotWithShape="1">
            <a:gsLst>
              <a:gs pos="0">
                <a:schemeClr val="accent1"/>
              </a:gs>
              <a:gs pos="100000">
                <a:schemeClr val="accent1">
                  <a:gamma/>
                  <a:tint val="69804"/>
                  <a:invGamma/>
                </a:schemeClr>
              </a:gs>
            </a:gsLst>
            <a:lin ang="0" scaled="1"/>
          </a:gradFill>
          <a:ln w="381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auto">
              <a:spcBef>
                <a:spcPts val="250"/>
              </a:spcBef>
              <a:spcAft>
                <a:spcPts val="0"/>
              </a:spcAft>
              <a:buClr>
                <a:srgbClr val="0050A0"/>
              </a:buClr>
              <a:defRPr/>
            </a:pPr>
            <a:r>
              <a:rPr lang="ru-RU" sz="1300" dirty="0">
                <a:cs typeface="Arial" pitchFamily="34" charset="0"/>
              </a:rPr>
              <a:t>Страховая стоимость = Площадь посева (500 га) х Урожайность (30 ц/га) х Цена реализации (400 руб./ц) = 6,0 млн руб.</a:t>
            </a:r>
          </a:p>
          <a:p>
            <a:pPr fontAlgn="auto">
              <a:spcBef>
                <a:spcPts val="600"/>
              </a:spcBef>
              <a:spcAft>
                <a:spcPts val="0"/>
              </a:spcAft>
              <a:defRPr/>
            </a:pPr>
            <a:r>
              <a:rPr lang="ru-RU" sz="1300" dirty="0">
                <a:cs typeface="Arial" pitchFamily="34" charset="0"/>
              </a:rPr>
              <a:t>Страховая сумма устанавливается в размере 80 % от страховой стоимости </a:t>
            </a:r>
            <a:r>
              <a:rPr lang="ru-RU" sz="1300" i="1" dirty="0">
                <a:cs typeface="Arial" pitchFamily="34" charset="0"/>
              </a:rPr>
              <a:t>(опционально)=6,0*0,8=4,8 млн. руб.</a:t>
            </a:r>
          </a:p>
        </p:txBody>
      </p:sp>
      <p:sp>
        <p:nvSpPr>
          <p:cNvPr id="50" name="AutoShape 7"/>
          <p:cNvSpPr>
            <a:spLocks noChangeArrowheads="1"/>
          </p:cNvSpPr>
          <p:nvPr/>
        </p:nvSpPr>
        <p:spPr bwMode="gray">
          <a:xfrm>
            <a:off x="395288" y="2492375"/>
            <a:ext cx="2482850" cy="649288"/>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Bef>
                <a:spcPts val="600"/>
              </a:spcBef>
              <a:spcAft>
                <a:spcPts val="0"/>
              </a:spcAft>
              <a:defRPr/>
            </a:pPr>
            <a:r>
              <a:rPr lang="ru-RU" sz="1600" dirty="0">
                <a:cs typeface="Arial" pitchFamily="34" charset="0"/>
              </a:rPr>
              <a:t>Страховая стоимость </a:t>
            </a:r>
          </a:p>
          <a:p>
            <a:pPr algn="ctr" fontAlgn="auto">
              <a:spcBef>
                <a:spcPts val="600"/>
              </a:spcBef>
              <a:spcAft>
                <a:spcPts val="0"/>
              </a:spcAft>
              <a:defRPr/>
            </a:pPr>
            <a:r>
              <a:rPr lang="ru-RU" sz="1600" dirty="0">
                <a:cs typeface="Arial" pitchFamily="34" charset="0"/>
              </a:rPr>
              <a:t>и страховая сумма</a:t>
            </a:r>
            <a:r>
              <a:rPr lang="ru-RU" sz="1600" dirty="0">
                <a:solidFill>
                  <a:srgbClr val="FFFFFF"/>
                </a:solidFill>
                <a:cs typeface="Arial" pitchFamily="34" charset="0"/>
              </a:rPr>
              <a:t>:</a:t>
            </a:r>
          </a:p>
        </p:txBody>
      </p:sp>
      <p:sp>
        <p:nvSpPr>
          <p:cNvPr id="51" name="AutoShape 8"/>
          <p:cNvSpPr>
            <a:spLocks noChangeArrowheads="1"/>
          </p:cNvSpPr>
          <p:nvPr/>
        </p:nvSpPr>
        <p:spPr bwMode="gray">
          <a:xfrm>
            <a:off x="3419474" y="2609850"/>
            <a:ext cx="2448669" cy="487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auto">
              <a:spcBef>
                <a:spcPts val="600"/>
              </a:spcBef>
              <a:spcAft>
                <a:spcPts val="0"/>
              </a:spcAft>
              <a:defRPr/>
            </a:pPr>
            <a:r>
              <a:rPr lang="ru-RU" dirty="0">
                <a:cs typeface="Arial" pitchFamily="34" charset="0"/>
              </a:rPr>
              <a:t>Страховая премия</a:t>
            </a:r>
          </a:p>
        </p:txBody>
      </p:sp>
      <p:sp>
        <p:nvSpPr>
          <p:cNvPr id="52" name="AutoShape 9"/>
          <p:cNvSpPr>
            <a:spLocks noChangeArrowheads="1"/>
          </p:cNvSpPr>
          <p:nvPr/>
        </p:nvSpPr>
        <p:spPr bwMode="gray">
          <a:xfrm>
            <a:off x="6156325" y="2565400"/>
            <a:ext cx="2317750" cy="576263"/>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Bef>
                <a:spcPts val="600"/>
              </a:spcBef>
              <a:spcAft>
                <a:spcPts val="0"/>
              </a:spcAft>
              <a:defRPr/>
            </a:pPr>
            <a:r>
              <a:rPr lang="ru-RU" dirty="0">
                <a:cs typeface="Arial" pitchFamily="34" charset="0"/>
              </a:rPr>
              <a:t>Страховое </a:t>
            </a:r>
          </a:p>
          <a:p>
            <a:pPr algn="ctr" fontAlgn="auto">
              <a:spcBef>
                <a:spcPts val="600"/>
              </a:spcBef>
              <a:spcAft>
                <a:spcPts val="0"/>
              </a:spcAft>
              <a:defRPr/>
            </a:pPr>
            <a:r>
              <a:rPr lang="ru-RU" dirty="0">
                <a:cs typeface="Arial" pitchFamily="34" charset="0"/>
              </a:rPr>
              <a:t>возмещение</a:t>
            </a:r>
            <a:endParaRPr lang="en-GB" dirty="0">
              <a:cs typeface="Arial" pitchFamily="34" charset="0"/>
            </a:endParaRPr>
          </a:p>
        </p:txBody>
      </p:sp>
      <p:sp>
        <p:nvSpPr>
          <p:cNvPr id="53" name="AutoShape 7"/>
          <p:cNvSpPr>
            <a:spLocks noChangeArrowheads="1"/>
          </p:cNvSpPr>
          <p:nvPr/>
        </p:nvSpPr>
        <p:spPr bwMode="gray">
          <a:xfrm>
            <a:off x="1187450" y="1268413"/>
            <a:ext cx="7705725" cy="1152525"/>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fontAlgn="auto">
              <a:spcBef>
                <a:spcPts val="250"/>
              </a:spcBef>
              <a:spcAft>
                <a:spcPts val="0"/>
              </a:spcAft>
              <a:buClr>
                <a:srgbClr val="0050A0"/>
              </a:buClr>
              <a:buFont typeface="TornadoCyr-Regular" charset="0"/>
              <a:buChar char="•"/>
              <a:defRPr/>
            </a:pPr>
            <a:r>
              <a:rPr lang="ru-RU" sz="1600" dirty="0">
                <a:cs typeface="Arial" pitchFamily="34" charset="0"/>
              </a:rPr>
              <a:t>Площадь посева озимой пшеницы: 500 га</a:t>
            </a:r>
          </a:p>
          <a:p>
            <a:pPr algn="ctr" fontAlgn="auto">
              <a:spcBef>
                <a:spcPts val="250"/>
              </a:spcBef>
              <a:spcAft>
                <a:spcPts val="0"/>
              </a:spcAft>
              <a:buClr>
                <a:srgbClr val="0050A0"/>
              </a:buClr>
              <a:buFont typeface="TornadoCyr-Regular" charset="0"/>
              <a:buChar char="•"/>
              <a:defRPr/>
            </a:pPr>
            <a:r>
              <a:rPr lang="ru-RU" sz="1600" dirty="0">
                <a:cs typeface="Arial" pitchFamily="34" charset="0"/>
              </a:rPr>
              <a:t>Средняя урожайность: 30 ц/га</a:t>
            </a:r>
          </a:p>
          <a:p>
            <a:pPr algn="ctr" fontAlgn="auto">
              <a:spcBef>
                <a:spcPts val="250"/>
              </a:spcBef>
              <a:spcAft>
                <a:spcPts val="0"/>
              </a:spcAft>
              <a:buClr>
                <a:srgbClr val="0050A0"/>
              </a:buClr>
              <a:buFont typeface="TornadoCyr-Regular" charset="0"/>
              <a:buChar char="•"/>
              <a:defRPr/>
            </a:pPr>
            <a:r>
              <a:rPr lang="ru-RU" sz="1600" dirty="0">
                <a:cs typeface="Arial" pitchFamily="34" charset="0"/>
              </a:rPr>
              <a:t>Цена реализации: 400 руб./ц</a:t>
            </a:r>
          </a:p>
          <a:p>
            <a:pPr algn="ctr" fontAlgn="auto">
              <a:spcBef>
                <a:spcPts val="250"/>
              </a:spcBef>
              <a:spcAft>
                <a:spcPts val="0"/>
              </a:spcAft>
              <a:buClr>
                <a:srgbClr val="0050A0"/>
              </a:buClr>
              <a:buFont typeface="TornadoCyr-Regular" charset="0"/>
              <a:buChar char="•"/>
              <a:defRPr/>
            </a:pPr>
            <a:r>
              <a:rPr lang="ru-RU" sz="1600" dirty="0">
                <a:cs typeface="Arial" pitchFamily="34" charset="0"/>
              </a:rPr>
              <a:t>Франшиза: 10% </a:t>
            </a:r>
            <a:endParaRPr lang="en-GB" sz="1600" dirty="0">
              <a:cs typeface="Arial" pitchFamily="34" charset="0"/>
            </a:endParaRPr>
          </a:p>
        </p:txBody>
      </p:sp>
      <p:sp>
        <p:nvSpPr>
          <p:cNvPr id="55" name="AutoShape 8"/>
          <p:cNvSpPr>
            <a:spLocks noChangeArrowheads="1"/>
          </p:cNvSpPr>
          <p:nvPr/>
        </p:nvSpPr>
        <p:spPr bwMode="gray">
          <a:xfrm>
            <a:off x="96043" y="5805488"/>
            <a:ext cx="8964613" cy="863600"/>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fontAlgn="auto">
              <a:spcBef>
                <a:spcPts val="600"/>
              </a:spcBef>
              <a:spcAft>
                <a:spcPts val="0"/>
              </a:spcAft>
              <a:defRPr/>
            </a:pPr>
            <a:r>
              <a:rPr lang="ru-RU" dirty="0">
                <a:solidFill>
                  <a:srgbClr val="FFFFFF"/>
                </a:solidFill>
                <a:cs typeface="Arial" pitchFamily="34" charset="0"/>
              </a:rPr>
              <a:t>В выплате страхового возмещения </a:t>
            </a:r>
            <a:r>
              <a:rPr lang="ru-RU" u="sng" dirty="0">
                <a:solidFill>
                  <a:srgbClr val="FF0000"/>
                </a:solidFill>
                <a:cs typeface="Arial" pitchFamily="34" charset="0"/>
              </a:rPr>
              <a:t>будет отказано</a:t>
            </a:r>
            <a:r>
              <a:rPr lang="ru-RU" dirty="0">
                <a:solidFill>
                  <a:srgbClr val="FFFFFF"/>
                </a:solidFill>
                <a:cs typeface="Arial" pitchFamily="34" charset="0"/>
              </a:rPr>
              <a:t>, т.к. критерий </a:t>
            </a:r>
          </a:p>
          <a:p>
            <a:pPr fontAlgn="auto">
              <a:spcBef>
                <a:spcPts val="600"/>
              </a:spcBef>
              <a:spcAft>
                <a:spcPts val="0"/>
              </a:spcAft>
              <a:defRPr/>
            </a:pPr>
            <a:r>
              <a:rPr lang="ru-RU" dirty="0">
                <a:solidFill>
                  <a:srgbClr val="FFFFFF"/>
                </a:solidFill>
                <a:cs typeface="Arial" pitchFamily="34" charset="0"/>
              </a:rPr>
              <a:t>наступления страхового события не состоялся (недобор не превысил 30%)</a:t>
            </a:r>
            <a:endParaRPr lang="ru-RU" sz="1700" dirty="0">
              <a:solidFill>
                <a:srgbClr val="FFFFFF"/>
              </a:solidFill>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noChangeArrowheads="1"/>
          </p:cNvSpPr>
          <p:nvPr>
            <p:ph type="ctrTitle"/>
          </p:nvPr>
        </p:nvSpPr>
        <p:spPr>
          <a:xfrm>
            <a:off x="684213" y="620713"/>
            <a:ext cx="7543800" cy="2593975"/>
          </a:xfrm>
        </p:spPr>
        <p:txBody>
          <a:bodyPr/>
          <a:lstStyle/>
          <a:p>
            <a:pPr eaLnBrk="1" hangingPunct="1">
              <a:defRPr/>
            </a:pPr>
            <a:r>
              <a:rPr lang="ru-RU" sz="4000" dirty="0" smtClean="0"/>
              <a:t>Страхование животных</a:t>
            </a:r>
            <a:endParaRPr lang="en-US" sz="4000" dirty="0" smtClean="0"/>
          </a:p>
        </p:txBody>
      </p:sp>
      <p:sp>
        <p:nvSpPr>
          <p:cNvPr id="14338" name="Rectangle 5"/>
          <p:cNvSpPr>
            <a:spLocks noGrp="1" noChangeArrowheads="1"/>
          </p:cNvSpPr>
          <p:nvPr>
            <p:ph type="subTitle" idx="1"/>
          </p:nvPr>
        </p:nvSpPr>
        <p:spPr>
          <a:xfrm>
            <a:off x="685800" y="4572000"/>
            <a:ext cx="6461125" cy="1066800"/>
          </a:xfrm>
        </p:spPr>
        <p:txBody>
          <a:bodyPr/>
          <a:lstStyle/>
          <a:p>
            <a:pPr eaLnBrk="1" hangingPunct="1">
              <a:defRPr/>
            </a:pPr>
            <a:r>
              <a:rPr lang="ru-RU" smtClean="0"/>
              <a:t>  </a:t>
            </a:r>
            <a:endParaRPr lang="en-US" smtClean="0"/>
          </a:p>
        </p:txBody>
      </p:sp>
      <p:pic>
        <p:nvPicPr>
          <p:cNvPr id="56323" name="Picture 2"/>
          <p:cNvPicPr>
            <a:picLocks noChangeAspect="1" noChangeArrowheads="1"/>
          </p:cNvPicPr>
          <p:nvPr/>
        </p:nvPicPr>
        <p:blipFill>
          <a:blip r:embed="rId2"/>
          <a:srcRect/>
          <a:stretch>
            <a:fillRect/>
          </a:stretch>
        </p:blipFill>
        <p:spPr bwMode="auto">
          <a:xfrm>
            <a:off x="4140200" y="3789363"/>
            <a:ext cx="2901950"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defRPr/>
            </a:pPr>
            <a:r>
              <a:rPr lang="ru-RU" sz="2800" smtClean="0"/>
              <a:t>Зачем страховать животных ?</a:t>
            </a:r>
            <a:endParaRPr lang="en-US" sz="2800" smtClean="0">
              <a:solidFill>
                <a:schemeClr val="accent1"/>
              </a:solidFill>
            </a:endParaRPr>
          </a:p>
        </p:txBody>
      </p:sp>
      <p:sp>
        <p:nvSpPr>
          <p:cNvPr id="40998" name="AutoShape 38"/>
          <p:cNvSpPr>
            <a:spLocks noChangeArrowheads="1"/>
          </p:cNvSpPr>
          <p:nvPr/>
        </p:nvSpPr>
        <p:spPr bwMode="ltGray">
          <a:xfrm rot="5400000">
            <a:off x="-2427287" y="1603375"/>
            <a:ext cx="4824412"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accent1"/>
              </a:gs>
              <a:gs pos="50000">
                <a:schemeClr val="bg1"/>
              </a:gs>
              <a:gs pos="100000">
                <a:schemeClr val="accent1"/>
              </a:gs>
            </a:gsLst>
            <a:lin ang="5400000" scaled="1"/>
          </a:gradFill>
          <a:ln w="9525" algn="ctr">
            <a:noFill/>
            <a:miter lim="800000"/>
            <a:headEnd/>
            <a:tailEnd/>
          </a:ln>
          <a:effectLst/>
        </p:spPr>
        <p:txBody>
          <a:bodyPr wrap="none" anchor="ctr"/>
          <a:lstStyle/>
          <a:p>
            <a:pPr>
              <a:defRPr/>
            </a:pPr>
            <a:endParaRPr lang="ru-RU" dirty="0"/>
          </a:p>
        </p:txBody>
      </p:sp>
      <p:graphicFrame>
        <p:nvGraphicFramePr>
          <p:cNvPr id="2" name="Схема 1"/>
          <p:cNvGraphicFramePr/>
          <p:nvPr/>
        </p:nvGraphicFramePr>
        <p:xfrm>
          <a:off x="0" y="1352413"/>
          <a:ext cx="9144000"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кругленный прямоугольник 3"/>
          <p:cNvSpPr>
            <a:spLocks noChangeArrowheads="1"/>
          </p:cNvSpPr>
          <p:nvPr/>
        </p:nvSpPr>
        <p:spPr bwMode="auto">
          <a:xfrm>
            <a:off x="35496" y="5538142"/>
            <a:ext cx="5453980" cy="1203226"/>
          </a:xfrm>
          <a:prstGeom prst="roundRect">
            <a:avLst>
              <a:gd name="adj" fmla="val 16667"/>
            </a:avLst>
          </a:prstGeom>
          <a:solidFill>
            <a:schemeClr val="bg1"/>
          </a:solidFill>
          <a:ln w="31750" algn="ctr">
            <a:solidFill>
              <a:srgbClr val="FF0000"/>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endParaRPr lang="ru-RU"/>
          </a:p>
        </p:txBody>
      </p:sp>
      <p:sp>
        <p:nvSpPr>
          <p:cNvPr id="18436" name="Rectangle 2"/>
          <p:cNvSpPr>
            <a:spLocks noGrp="1" noChangeArrowheads="1"/>
          </p:cNvSpPr>
          <p:nvPr>
            <p:ph type="title"/>
          </p:nvPr>
        </p:nvSpPr>
        <p:spPr>
          <a:xfrm>
            <a:off x="1835150" y="620713"/>
            <a:ext cx="6019800" cy="487362"/>
          </a:xfrm>
        </p:spPr>
        <p:txBody>
          <a:bodyPr/>
          <a:lstStyle/>
          <a:p>
            <a:pPr eaLnBrk="1" hangingPunct="1">
              <a:defRPr/>
            </a:pPr>
            <a:r>
              <a:rPr lang="ru-RU" sz="2400" smtClean="0"/>
              <a:t>Каких животных можно застраховать</a:t>
            </a:r>
            <a:endParaRPr lang="en-US" sz="1400" smtClean="0"/>
          </a:p>
        </p:txBody>
      </p:sp>
      <p:sp>
        <p:nvSpPr>
          <p:cNvPr id="58373" name="TextBox 2"/>
          <p:cNvSpPr txBox="1">
            <a:spLocks noChangeArrowheads="1"/>
          </p:cNvSpPr>
          <p:nvPr/>
        </p:nvSpPr>
        <p:spPr bwMode="auto">
          <a:xfrm>
            <a:off x="-20638" y="5540375"/>
            <a:ext cx="5475288" cy="1201738"/>
          </a:xfrm>
          <a:prstGeom prst="rect">
            <a:avLst/>
          </a:prstGeom>
          <a:noFill/>
          <a:ln w="9525">
            <a:noFill/>
            <a:miter lim="800000"/>
            <a:headEnd/>
            <a:tailEnd/>
          </a:ln>
        </p:spPr>
        <p:txBody>
          <a:bodyPr>
            <a:spAutoFit/>
          </a:bodyPr>
          <a:lstStyle/>
          <a:p>
            <a:pPr algn="ctr"/>
            <a:r>
              <a:rPr lang="ru-RU">
                <a:solidFill>
                  <a:srgbClr val="FF0000"/>
                </a:solidFill>
              </a:rPr>
              <a:t>ВСЕ ЖИВОТНЫЕ ДОЛЖНЫ ВЫРАЩИВАТЬСЯ ПРОМЫШЛЕННЫМ СПОСОБОМ С СОБЛЮДЕНИЕМ ВСЕХ ВЕТЕРИНАРНЫХ НОРМ </a:t>
            </a:r>
          </a:p>
        </p:txBody>
      </p:sp>
      <p:graphicFrame>
        <p:nvGraphicFramePr>
          <p:cNvPr id="5" name="Схема 4"/>
          <p:cNvGraphicFramePr/>
          <p:nvPr/>
        </p:nvGraphicFramePr>
        <p:xfrm>
          <a:off x="-36512" y="764704"/>
          <a:ext cx="9148217" cy="5746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p:txBody>
          <a:bodyPr wrap="square" numCol="1" anchorCtr="0" compatLnSpc="1">
            <a:prstTxWarp prst="textNoShape">
              <a:avLst/>
            </a:prstTxWarp>
          </a:bodyPr>
          <a:lstStyle/>
          <a:p>
            <a:pPr eaLnBrk="1" hangingPunct="1">
              <a:defRPr/>
            </a:pPr>
            <a:r>
              <a:rPr lang="ru-RU" sz="2500" b="1" smtClean="0">
                <a:latin typeface="Arial" charset="0"/>
                <a:cs typeface="Arial" charset="0"/>
              </a:rPr>
              <a:t>Объекты страхования с государственной поддержкой</a:t>
            </a:r>
          </a:p>
        </p:txBody>
      </p:sp>
      <p:sp>
        <p:nvSpPr>
          <p:cNvPr id="4" name="Номер слайда 3"/>
          <p:cNvSpPr txBox="1">
            <a:spLocks noGrp="1"/>
          </p:cNvSpPr>
          <p:nvPr/>
        </p:nvSpPr>
        <p:spPr>
          <a:xfrm>
            <a:off x="8531225" y="5648325"/>
            <a:ext cx="549275" cy="396875"/>
          </a:xfrm>
          <a:prstGeom prst="bracketPair">
            <a:avLst>
              <a:gd name="adj" fmla="val 17949"/>
            </a:avLst>
          </a:prstGeom>
          <a:noFill/>
          <a:ln w="19050">
            <a:solidFill>
              <a:srgbClr val="FFFFFF"/>
            </a:solidFill>
          </a:ln>
        </p:spPr>
        <p:txBody>
          <a:bodyPr lIns="0" tIns="0" rIns="0" bIns="0" anchor="ctr"/>
          <a:lstStyle/>
          <a:p>
            <a:pPr algn="ctr" fontAlgn="auto">
              <a:spcBef>
                <a:spcPts val="0"/>
              </a:spcBef>
              <a:spcAft>
                <a:spcPts val="0"/>
              </a:spcAft>
              <a:defRPr/>
            </a:pPr>
            <a:fld id="{72AE9E72-D0E3-4087-AB8C-AD7F6721CB7B}" type="slidenum">
              <a:rPr lang="ru-RU">
                <a:solidFill>
                  <a:srgbClr val="FFFFFF"/>
                </a:solidFill>
                <a:latin typeface="+mn-lt"/>
              </a:rPr>
              <a:pPr algn="ctr" fontAlgn="auto">
                <a:spcBef>
                  <a:spcPts val="0"/>
                </a:spcBef>
                <a:spcAft>
                  <a:spcPts val="0"/>
                </a:spcAft>
                <a:defRPr/>
              </a:pPr>
              <a:t>34</a:t>
            </a:fld>
            <a:endParaRPr lang="ru-RU">
              <a:solidFill>
                <a:srgbClr val="FFFFFF"/>
              </a:solidFill>
              <a:latin typeface="+mn-lt"/>
            </a:endParaRPr>
          </a:p>
        </p:txBody>
      </p:sp>
      <p:sp>
        <p:nvSpPr>
          <p:cNvPr id="5" name="TextBox 4"/>
          <p:cNvSpPr txBox="1"/>
          <p:nvPr/>
        </p:nvSpPr>
        <p:spPr>
          <a:xfrm>
            <a:off x="755650" y="1484313"/>
            <a:ext cx="7272338" cy="4710112"/>
          </a:xfrm>
          <a:prstGeom prst="rect">
            <a:avLst/>
          </a:prstGeom>
          <a:noFill/>
        </p:spPr>
        <p:txBody>
          <a:bodyPr>
            <a:spAutoFit/>
          </a:bodyPr>
          <a:lstStyle/>
          <a:p>
            <a:pPr algn="just">
              <a:lnSpc>
                <a:spcPct val="150000"/>
              </a:lnSpc>
              <a:defRPr/>
            </a:pPr>
            <a:r>
              <a:rPr lang="ru-RU" sz="2000" dirty="0">
                <a:latin typeface="+mn-lt"/>
              </a:rPr>
              <a:t>1) крупный рогатый скот (буйволы, быки, волы, коровы, яки);</a:t>
            </a:r>
          </a:p>
          <a:p>
            <a:pPr algn="just">
              <a:lnSpc>
                <a:spcPct val="150000"/>
              </a:lnSpc>
              <a:defRPr/>
            </a:pPr>
            <a:r>
              <a:rPr lang="ru-RU" sz="2000" dirty="0">
                <a:latin typeface="+mn-lt"/>
              </a:rPr>
              <a:t>2) мелкий рогатый скот (козы, овцы);</a:t>
            </a:r>
          </a:p>
          <a:p>
            <a:pPr algn="just">
              <a:lnSpc>
                <a:spcPct val="150000"/>
              </a:lnSpc>
              <a:defRPr/>
            </a:pPr>
            <a:r>
              <a:rPr lang="ru-RU" sz="2000" dirty="0">
                <a:latin typeface="+mn-lt"/>
              </a:rPr>
              <a:t>3) свиньи;</a:t>
            </a:r>
          </a:p>
          <a:p>
            <a:pPr algn="just">
              <a:lnSpc>
                <a:spcPct val="150000"/>
              </a:lnSpc>
              <a:defRPr/>
            </a:pPr>
            <a:r>
              <a:rPr lang="ru-RU" sz="2000" dirty="0">
                <a:latin typeface="+mn-lt"/>
              </a:rPr>
              <a:t>4) лошади, лошаки, мулы, ослы;</a:t>
            </a:r>
          </a:p>
          <a:p>
            <a:pPr algn="just">
              <a:lnSpc>
                <a:spcPct val="150000"/>
              </a:lnSpc>
              <a:defRPr/>
            </a:pPr>
            <a:r>
              <a:rPr lang="ru-RU" sz="2000" dirty="0">
                <a:latin typeface="+mn-lt"/>
              </a:rPr>
              <a:t>5) верблюды;</a:t>
            </a:r>
          </a:p>
          <a:p>
            <a:pPr algn="just">
              <a:lnSpc>
                <a:spcPct val="150000"/>
              </a:lnSpc>
              <a:defRPr/>
            </a:pPr>
            <a:r>
              <a:rPr lang="ru-RU" sz="2000" dirty="0">
                <a:latin typeface="+mn-lt"/>
              </a:rPr>
              <a:t>6) олени (маралы, пятнистые олени, северные олени);</a:t>
            </a:r>
          </a:p>
          <a:p>
            <a:pPr algn="just">
              <a:lnSpc>
                <a:spcPct val="150000"/>
              </a:lnSpc>
              <a:defRPr/>
            </a:pPr>
            <a:r>
              <a:rPr lang="ru-RU" sz="2000" dirty="0">
                <a:latin typeface="+mn-lt"/>
              </a:rPr>
              <a:t>7) кролики, пушные звери;</a:t>
            </a:r>
          </a:p>
          <a:p>
            <a:pPr algn="just">
              <a:lnSpc>
                <a:spcPct val="150000"/>
              </a:lnSpc>
              <a:defRPr/>
            </a:pPr>
            <a:r>
              <a:rPr lang="ru-RU" sz="2000" dirty="0">
                <a:latin typeface="+mn-lt"/>
              </a:rPr>
              <a:t>8) птица яйценоских пород и птица мясных пород (гуси, индейки, куры, перепелки, утки, цесарки), цыплята-бройлеры;</a:t>
            </a:r>
          </a:p>
          <a:p>
            <a:pPr algn="just">
              <a:lnSpc>
                <a:spcPct val="150000"/>
              </a:lnSpc>
              <a:defRPr/>
            </a:pPr>
            <a:r>
              <a:rPr lang="ru-RU" sz="2000" dirty="0">
                <a:latin typeface="+mn-lt"/>
              </a:rPr>
              <a:t>9) семьи пчел.</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Скругленный прямоугольник 4"/>
          <p:cNvSpPr>
            <a:spLocks noChangeArrowheads="1"/>
          </p:cNvSpPr>
          <p:nvPr/>
        </p:nvSpPr>
        <p:spPr bwMode="auto">
          <a:xfrm>
            <a:off x="3371677" y="836612"/>
            <a:ext cx="5759598" cy="1079501"/>
          </a:xfrm>
          <a:prstGeom prst="roundRect">
            <a:avLst>
              <a:gd name="adj" fmla="val 16667"/>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a:defRPr/>
            </a:pPr>
            <a:endParaRPr lang="ru-RU"/>
          </a:p>
        </p:txBody>
      </p:sp>
      <p:sp>
        <p:nvSpPr>
          <p:cNvPr id="20493" name="Rectangle 2"/>
          <p:cNvSpPr>
            <a:spLocks noGrp="1" noChangeArrowheads="1"/>
          </p:cNvSpPr>
          <p:nvPr>
            <p:ph type="title"/>
          </p:nvPr>
        </p:nvSpPr>
        <p:spPr>
          <a:xfrm>
            <a:off x="179388" y="188913"/>
            <a:ext cx="6019800" cy="488950"/>
          </a:xfrm>
        </p:spPr>
        <p:txBody>
          <a:bodyPr wrap="square" numCol="1" anchorCtr="0" compatLnSpc="1">
            <a:prstTxWarp prst="textNoShape">
              <a:avLst/>
            </a:prstTxWarp>
          </a:bodyPr>
          <a:lstStyle/>
          <a:p>
            <a:pPr eaLnBrk="1" hangingPunct="1">
              <a:defRPr/>
            </a:pPr>
            <a:r>
              <a:rPr lang="ru-RU" sz="3400" dirty="0" smtClean="0"/>
              <a:t>Страховые риски</a:t>
            </a:r>
            <a:r>
              <a:rPr lang="ru-RU" dirty="0" smtClean="0"/>
              <a:t> </a:t>
            </a:r>
            <a:endParaRPr lang="en-US" sz="1800" dirty="0" smtClean="0"/>
          </a:p>
        </p:txBody>
      </p:sp>
      <p:sp>
        <p:nvSpPr>
          <p:cNvPr id="60421" name="TextBox 1"/>
          <p:cNvSpPr txBox="1">
            <a:spLocks noChangeArrowheads="1"/>
          </p:cNvSpPr>
          <p:nvPr/>
        </p:nvSpPr>
        <p:spPr bwMode="auto">
          <a:xfrm>
            <a:off x="2808288" y="836613"/>
            <a:ext cx="6335712" cy="1077218"/>
          </a:xfrm>
          <a:prstGeom prst="rect">
            <a:avLst/>
          </a:prstGeom>
          <a:noFill/>
          <a:ln w="9525">
            <a:noFill/>
            <a:miter lim="800000"/>
            <a:headEnd/>
            <a:tailEnd/>
          </a:ln>
        </p:spPr>
        <p:txBody>
          <a:bodyPr>
            <a:spAutoFit/>
          </a:bodyPr>
          <a:lstStyle/>
          <a:p>
            <a:pPr lvl="1" algn="ctr"/>
            <a:r>
              <a:rPr lang="ru-RU" dirty="0">
                <a:solidFill>
                  <a:schemeClr val="bg1"/>
                </a:solidFill>
              </a:rPr>
              <a:t>Страховым риском является </a:t>
            </a:r>
            <a:r>
              <a:rPr lang="ru-RU" dirty="0" smtClean="0">
                <a:solidFill>
                  <a:schemeClr val="bg1"/>
                </a:solidFill>
              </a:rPr>
              <a:t>утрата </a:t>
            </a:r>
            <a:r>
              <a:rPr lang="ru-RU" dirty="0">
                <a:solidFill>
                  <a:schemeClr val="bg1"/>
                </a:solidFill>
              </a:rPr>
              <a:t>(гибель) и (или) вынужденный убой застрахованных животных в результате воздействия </a:t>
            </a:r>
            <a:r>
              <a:rPr lang="ru-RU" i="1" dirty="0">
                <a:solidFill>
                  <a:schemeClr val="bg1"/>
                </a:solidFill>
              </a:rPr>
              <a:t>следующих событий:</a:t>
            </a:r>
            <a:endParaRPr lang="ru-RU" sz="2800" i="1" dirty="0">
              <a:solidFill>
                <a:schemeClr val="bg1"/>
              </a:solidFill>
            </a:endParaRPr>
          </a:p>
        </p:txBody>
      </p:sp>
      <p:pic>
        <p:nvPicPr>
          <p:cNvPr id="4" name="Рисунок 3"/>
          <p:cNvPicPr>
            <a:picLocks noChangeAspect="1"/>
          </p:cNvPicPr>
          <p:nvPr/>
        </p:nvPicPr>
        <p:blipFill>
          <a:blip r:embed="rId2">
            <a:extLst/>
          </a:blip>
          <a:stretch>
            <a:fillRect/>
          </a:stretch>
        </p:blipFill>
        <p:spPr>
          <a:xfrm>
            <a:off x="7236296" y="3079229"/>
            <a:ext cx="1714500" cy="1285875"/>
          </a:xfrm>
          <a:prstGeom prst="rect">
            <a:avLst/>
          </a:prstGeom>
          <a:effectLst>
            <a:softEdge rad="63500"/>
          </a:effectLst>
        </p:spPr>
      </p:pic>
      <p:pic>
        <p:nvPicPr>
          <p:cNvPr id="5" name="Рисунок 4"/>
          <p:cNvPicPr>
            <a:picLocks noChangeAspect="1"/>
          </p:cNvPicPr>
          <p:nvPr/>
        </p:nvPicPr>
        <p:blipFill>
          <a:blip r:embed="rId3">
            <a:extLst/>
          </a:blip>
          <a:stretch>
            <a:fillRect/>
          </a:stretch>
        </p:blipFill>
        <p:spPr>
          <a:xfrm>
            <a:off x="5471579" y="3717032"/>
            <a:ext cx="1448530" cy="2223493"/>
          </a:xfrm>
          <a:prstGeom prst="rect">
            <a:avLst/>
          </a:prstGeom>
          <a:effectLst>
            <a:softEdge rad="127000"/>
          </a:effectLst>
        </p:spPr>
      </p:pic>
      <p:pic>
        <p:nvPicPr>
          <p:cNvPr id="6" name="Рисунок 5"/>
          <p:cNvPicPr>
            <a:picLocks noChangeAspect="1"/>
          </p:cNvPicPr>
          <p:nvPr/>
        </p:nvPicPr>
        <p:blipFill>
          <a:blip r:embed="rId4">
            <a:extLst/>
          </a:blip>
          <a:stretch>
            <a:fillRect/>
          </a:stretch>
        </p:blipFill>
        <p:spPr>
          <a:xfrm>
            <a:off x="7008440" y="4725144"/>
            <a:ext cx="2028056" cy="2028056"/>
          </a:xfrm>
          <a:prstGeom prst="rect">
            <a:avLst/>
          </a:prstGeom>
          <a:effectLst>
            <a:softEdge rad="127000"/>
          </a:effectLst>
        </p:spPr>
      </p:pic>
      <p:sp>
        <p:nvSpPr>
          <p:cNvPr id="3" name="Прямоугольник 2"/>
          <p:cNvSpPr/>
          <p:nvPr/>
        </p:nvSpPr>
        <p:spPr>
          <a:xfrm>
            <a:off x="0" y="1916113"/>
            <a:ext cx="4572000" cy="4760912"/>
          </a:xfrm>
          <a:prstGeom prst="rect">
            <a:avLst/>
          </a:prstGeom>
        </p:spPr>
        <p:txBody>
          <a:bodyPr>
            <a:spAutoFit/>
          </a:bodyPr>
          <a:lstStyle/>
          <a:p>
            <a:pPr marL="342900" indent="-342900">
              <a:buFontTx/>
              <a:buAutoNum type="arabicPeriod"/>
              <a:defRPr/>
            </a:pPr>
            <a:r>
              <a:rPr lang="ru-RU" b="1" dirty="0"/>
              <a:t>Заразных болезней животных, включенные в перечень, утверждаемый уполномоченным органом, массовые отравления;</a:t>
            </a:r>
          </a:p>
          <a:p>
            <a:pPr marL="342900" indent="-342900">
              <a:buFontTx/>
              <a:buAutoNum type="arabicPeriod"/>
              <a:defRPr/>
            </a:pPr>
            <a:endParaRPr lang="ru-RU" b="1" dirty="0"/>
          </a:p>
          <a:p>
            <a:pPr>
              <a:defRPr/>
            </a:pPr>
            <a:r>
              <a:rPr lang="ru-RU" b="1" dirty="0"/>
              <a:t>2. Стихийных бедствий (удара молнии, землетрясения, бури, урагана, сильной метели (бурана), наводнения, обвала, лавины, селя, оползня);</a:t>
            </a:r>
          </a:p>
          <a:p>
            <a:pPr>
              <a:defRPr/>
            </a:pPr>
            <a:endParaRPr lang="ru-RU" b="1" dirty="0"/>
          </a:p>
          <a:p>
            <a:pPr>
              <a:defRPr/>
            </a:pPr>
            <a:r>
              <a:rPr lang="ru-RU" b="1" dirty="0"/>
              <a:t>3. Прекращения подачи электроэнергии, тепла, воды,  вызванного стихийными бедствиями;</a:t>
            </a:r>
          </a:p>
          <a:p>
            <a:pPr>
              <a:defRPr/>
            </a:pPr>
            <a:endParaRPr lang="ru-RU" b="1" dirty="0"/>
          </a:p>
          <a:p>
            <a:pPr>
              <a:defRPr/>
            </a:pPr>
            <a:r>
              <a:rPr lang="ru-RU" b="1" dirty="0"/>
              <a:t> 4.   Пожара.</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xfrm>
            <a:off x="0" y="0"/>
            <a:ext cx="7620000" cy="692150"/>
          </a:xfrm>
        </p:spPr>
        <p:txBody>
          <a:bodyPr wrap="square" numCol="1" anchorCtr="0" compatLnSpc="1">
            <a:prstTxWarp prst="textNoShape">
              <a:avLst/>
            </a:prstTxWarp>
          </a:bodyPr>
          <a:lstStyle/>
          <a:p>
            <a:pPr>
              <a:defRPr/>
            </a:pPr>
            <a:r>
              <a:rPr lang="ru-RU" sz="3200" smtClean="0"/>
              <a:t>Список заразных болезней</a:t>
            </a:r>
          </a:p>
        </p:txBody>
      </p:sp>
      <p:pic>
        <p:nvPicPr>
          <p:cNvPr id="61442" name="Picture 4"/>
          <p:cNvPicPr>
            <a:picLocks noChangeAspect="1" noChangeArrowheads="1"/>
          </p:cNvPicPr>
          <p:nvPr/>
        </p:nvPicPr>
        <p:blipFill>
          <a:blip r:embed="rId2"/>
          <a:srcRect/>
          <a:stretch>
            <a:fillRect/>
          </a:stretch>
        </p:blipFill>
        <p:spPr bwMode="auto">
          <a:xfrm>
            <a:off x="0" y="620713"/>
            <a:ext cx="4932363" cy="5983287"/>
          </a:xfrm>
          <a:prstGeom prst="rect">
            <a:avLst/>
          </a:prstGeom>
          <a:noFill/>
          <a:ln w="9525">
            <a:noFill/>
            <a:miter lim="800000"/>
            <a:headEnd/>
            <a:tailEnd/>
          </a:ln>
        </p:spPr>
      </p:pic>
      <p:pic>
        <p:nvPicPr>
          <p:cNvPr id="61443" name="Picture 5"/>
          <p:cNvPicPr>
            <a:picLocks noChangeAspect="1" noChangeArrowheads="1"/>
          </p:cNvPicPr>
          <p:nvPr/>
        </p:nvPicPr>
        <p:blipFill>
          <a:blip r:embed="rId3"/>
          <a:srcRect/>
          <a:stretch>
            <a:fillRect/>
          </a:stretch>
        </p:blipFill>
        <p:spPr bwMode="auto">
          <a:xfrm>
            <a:off x="3943350" y="2205038"/>
            <a:ext cx="5200650" cy="465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xfrm>
            <a:off x="323850" y="0"/>
            <a:ext cx="7620000" cy="620713"/>
          </a:xfrm>
        </p:spPr>
        <p:txBody>
          <a:bodyPr wrap="square" numCol="1" anchorCtr="0" compatLnSpc="1">
            <a:prstTxWarp prst="textNoShape">
              <a:avLst/>
            </a:prstTxWarp>
          </a:bodyPr>
          <a:lstStyle/>
          <a:p>
            <a:pPr>
              <a:defRPr/>
            </a:pPr>
            <a:r>
              <a:rPr lang="ru-RU" sz="3200" smtClean="0"/>
              <a:t>Критерий «массовости»</a:t>
            </a:r>
          </a:p>
        </p:txBody>
      </p:sp>
      <p:graphicFrame>
        <p:nvGraphicFramePr>
          <p:cNvPr id="53271" name="Group 23"/>
          <p:cNvGraphicFramePr>
            <a:graphicFrameLocks noGrp="1"/>
          </p:cNvGraphicFramePr>
          <p:nvPr>
            <p:ph idx="1"/>
          </p:nvPr>
        </p:nvGraphicFramePr>
        <p:xfrm>
          <a:off x="323850" y="836613"/>
          <a:ext cx="7620000" cy="5137595"/>
        </p:xfrm>
        <a:graphic>
          <a:graphicData uri="http://schemas.openxmlformats.org/drawingml/2006/table">
            <a:tbl>
              <a:tblPr/>
              <a:tblGrid>
                <a:gridCol w="2279650"/>
                <a:gridCol w="5340350"/>
              </a:tblGrid>
              <a:tr h="1047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cs typeface="Arial" charset="0"/>
                        </a:rPr>
                        <a:t>Группы</a:t>
                      </a: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cs typeface="Arial" charset="0"/>
                        </a:rPr>
                        <a:t>сельскохозяйственных животных</a:t>
                      </a:r>
                      <a:endParaRPr kumimoji="0" lang="ru-RU" sz="1600" b="1" i="0" u="none" strike="noStrike" cap="none" normalizeH="0" baseline="0" smtClean="0">
                        <a:ln>
                          <a:noFill/>
                        </a:ln>
                        <a:solidFill>
                          <a:srgbClr val="FFFFFF"/>
                        </a:solidFill>
                        <a:effectLst/>
                        <a:latin typeface="Calibri" pitchFamily="34" charset="0"/>
                        <a:cs typeface="Times New Roman" pitchFamily="18" charset="0"/>
                      </a:endParaRPr>
                    </a:p>
                  </a:txBody>
                  <a:tcPr marL="47625" marR="4762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p>
                      <a:pPr marL="0" marR="0" lvl="0" indent="0" algn="ctr" defTabSz="914400" rtl="0" eaLnBrk="1" fontAlgn="base" latinLnBrk="0" hangingPunct="1">
                        <a:lnSpc>
                          <a:spcPct val="115000"/>
                        </a:lnSpc>
                        <a:spcBef>
                          <a:spcPct val="0"/>
                        </a:spcBef>
                        <a:spcAft>
                          <a:spcPts val="300"/>
                        </a:spcAft>
                        <a:buClrTx/>
                        <a:buSzTx/>
                        <a:buFontTx/>
                        <a:buNone/>
                        <a:tabLst/>
                      </a:pPr>
                      <a:r>
                        <a:rPr kumimoji="0" lang="ru-RU" sz="1200" b="1" i="0" u="none" strike="noStrike" cap="none" normalizeH="0" baseline="0" smtClean="0">
                          <a:ln>
                            <a:noFill/>
                          </a:ln>
                          <a:solidFill>
                            <a:srgbClr val="FFFFFF"/>
                          </a:solidFill>
                          <a:effectLst/>
                          <a:latin typeface="Calibri" pitchFamily="34" charset="0"/>
                          <a:cs typeface="Arial" charset="0"/>
                        </a:rPr>
                        <a:t>Критерий события</a:t>
                      </a:r>
                      <a:endParaRPr kumimoji="0" lang="ru-RU" sz="1200" b="1" i="0" u="none" strike="noStrike" cap="none" normalizeH="0" baseline="0" smtClean="0">
                        <a:ln>
                          <a:noFill/>
                        </a:ln>
                        <a:solidFill>
                          <a:srgbClr val="FFFFFF"/>
                        </a:solidFill>
                        <a:effectLst/>
                        <a:latin typeface="Calibri" pitchFamily="34" charset="0"/>
                        <a:cs typeface="Times New Roman" pitchFamily="18" charset="0"/>
                      </a:endParaRPr>
                    </a:p>
                  </a:txBody>
                  <a:tcPr marL="47625" marR="4762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E67C8"/>
                    </a:solidFill>
                  </a:tcPr>
                </a:tc>
              </a:tr>
              <a:tr h="5270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cs typeface="Arial" charset="0"/>
                        </a:rPr>
                        <a:t>Крупный рогатый скот</a:t>
                      </a:r>
                      <a:endParaRPr kumimoji="0" lang="ru-RU" sz="1600" b="1" i="0" u="none" strike="noStrike" cap="none" normalizeH="0" baseline="0" smtClean="0">
                        <a:ln>
                          <a:noFill/>
                        </a:ln>
                        <a:solidFill>
                          <a:srgbClr val="FFFFFF"/>
                        </a:solidFill>
                        <a:effectLst/>
                        <a:latin typeface="Calibri" pitchFamily="34" charset="0"/>
                        <a:cs typeface="Times New Roman" pitchFamily="18" charset="0"/>
                      </a:endParaRPr>
                    </a:p>
                  </a:txBody>
                  <a:tcPr marL="47625" marR="4762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Arial" charset="0"/>
                        </a:rPr>
                        <a:t>17% от поголовья застрахованных сельскохозяйственных животных, но не менее 3 голов, и не более 50 голов</a:t>
                      </a:r>
                      <a:endParaRPr kumimoji="0" lang="ru-RU"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47625" marR="4762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6715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cs typeface="Arial" charset="0"/>
                        </a:rPr>
                        <a:t>Мелкий рогатый скот</a:t>
                      </a:r>
                      <a:endParaRPr kumimoji="0" lang="ru-RU" sz="1600" b="1" i="0" u="none" strike="noStrike" cap="none" normalizeH="0" baseline="0" smtClean="0">
                        <a:ln>
                          <a:noFill/>
                        </a:ln>
                        <a:solidFill>
                          <a:srgbClr val="FFFFFF"/>
                        </a:solidFill>
                        <a:effectLst/>
                        <a:latin typeface="Calibri" pitchFamily="34" charset="0"/>
                        <a:cs typeface="Times New Roman" pitchFamily="18" charset="0"/>
                      </a:endParaRPr>
                    </a:p>
                  </a:txBody>
                  <a:tcPr marL="47625" marR="4762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Arial" charset="0"/>
                        </a:rPr>
                        <a:t>13% от поголовья застрахованных сельскохозяйственных животных, но не менее 20 голов, и не более 100 голов</a:t>
                      </a:r>
                      <a:endParaRPr kumimoji="0" lang="ru-RU" sz="1600" b="0" i="0" u="none" strike="noStrike" cap="none" normalizeH="0" baseline="0" smtClean="0">
                        <a:ln>
                          <a:noFill/>
                        </a:ln>
                        <a:solidFill>
                          <a:srgbClr val="000000"/>
                        </a:solidFill>
                        <a:effectLst/>
                        <a:latin typeface="Calibri" pitchFamily="34" charset="0"/>
                        <a:cs typeface="Times New Roman" pitchFamily="18" charset="0"/>
                      </a:endParaRPr>
                    </a:p>
                  </a:txBody>
                  <a:tcPr marL="47625" marR="4762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r h="6731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cs typeface="Arial" charset="0"/>
                        </a:rPr>
                        <a:t>Свиньи</a:t>
                      </a:r>
                      <a:endParaRPr kumimoji="0" lang="ru-RU" sz="1600" b="1" i="0" u="none" strike="noStrike" cap="none" normalizeH="0" baseline="0" smtClean="0">
                        <a:ln>
                          <a:noFill/>
                        </a:ln>
                        <a:solidFill>
                          <a:srgbClr val="FFFFFF"/>
                        </a:solidFill>
                        <a:effectLst/>
                        <a:latin typeface="Calibri" pitchFamily="34" charset="0"/>
                        <a:cs typeface="Times New Roman" pitchFamily="18" charset="0"/>
                      </a:endParaRPr>
                    </a:p>
                  </a:txBody>
                  <a:tcPr marL="47625" marR="4762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Arial" charset="0"/>
                        </a:rPr>
                        <a:t>24 % от поголовья застрахованных сельскохозяйственных животных, но не менее 50 голов, и не более 1000 голов</a:t>
                      </a:r>
                      <a:endParaRPr kumimoji="0" lang="ru-RU" sz="1600" b="0" i="0" u="none" strike="noStrike" cap="none" normalizeH="0" baseline="0" smtClean="0">
                        <a:ln>
                          <a:noFill/>
                        </a:ln>
                        <a:solidFill>
                          <a:srgbClr val="000000"/>
                        </a:solidFill>
                        <a:effectLst/>
                        <a:latin typeface="Calibri" pitchFamily="34" charset="0"/>
                        <a:cs typeface="Times New Roman" pitchFamily="18" charset="0"/>
                      </a:endParaRPr>
                    </a:p>
                  </a:txBody>
                  <a:tcPr marL="47625" marR="4762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3EB"/>
                    </a:solidFill>
                  </a:tcPr>
                </a:tc>
              </a:tr>
              <a:tr h="21844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Calibri" pitchFamily="34" charset="0"/>
                          <a:cs typeface="Arial" charset="0"/>
                        </a:rPr>
                        <a:t>Птица яйценоских  пород и птица мясных пород, цыплята-бройлеры</a:t>
                      </a:r>
                      <a:endParaRPr kumimoji="0" lang="ru-RU" sz="1600" b="1" i="0" u="none" strike="noStrike" cap="none" normalizeH="0" baseline="0" smtClean="0">
                        <a:ln>
                          <a:noFill/>
                        </a:ln>
                        <a:solidFill>
                          <a:srgbClr val="FFFFFF"/>
                        </a:solidFill>
                        <a:effectLst/>
                        <a:latin typeface="Calibri" pitchFamily="34" charset="0"/>
                        <a:cs typeface="Times New Roman" pitchFamily="18" charset="0"/>
                      </a:endParaRPr>
                    </a:p>
                  </a:txBody>
                  <a:tcPr marL="47625" marR="4762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4E67C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Calibri" pitchFamily="34" charset="0"/>
                          <a:cs typeface="Arial" charset="0"/>
                        </a:rPr>
                        <a:t>40% от поголовья застрахованных животных, не менее 500 голов, и не более 3 000 голов</a:t>
                      </a:r>
                      <a:endParaRPr kumimoji="0" lang="ru-RU" sz="1600" b="0" i="0" u="none" strike="noStrike" cap="none" normalizeH="0" baseline="0" smtClean="0">
                        <a:ln>
                          <a:noFill/>
                        </a:ln>
                        <a:solidFill>
                          <a:srgbClr val="000000"/>
                        </a:solidFill>
                        <a:effectLst/>
                        <a:latin typeface="Calibri" pitchFamily="34" charset="0"/>
                        <a:cs typeface="Times New Roman" pitchFamily="18" charset="0"/>
                      </a:endParaRPr>
                    </a:p>
                  </a:txBody>
                  <a:tcPr marL="47625" marR="47625"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BF5"/>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Объект 2"/>
          <p:cNvSpPr>
            <a:spLocks/>
          </p:cNvSpPr>
          <p:nvPr/>
        </p:nvSpPr>
        <p:spPr bwMode="gray">
          <a:xfrm>
            <a:off x="0" y="1314450"/>
            <a:ext cx="8640763" cy="5543550"/>
          </a:xfrm>
          <a:prstGeom prst="rect">
            <a:avLst/>
          </a:prstGeom>
          <a:noFill/>
          <a:ln w="9525">
            <a:noFill/>
            <a:miter lim="800000"/>
            <a:headEnd/>
            <a:tailEnd/>
          </a:ln>
        </p:spPr>
        <p:txBody>
          <a:bodyPr/>
          <a:lstStyle/>
          <a:p>
            <a:pPr eaLnBrk="0" hangingPunct="0">
              <a:spcBef>
                <a:spcPct val="20000"/>
              </a:spcBef>
              <a:buClr>
                <a:schemeClr val="accent1"/>
              </a:buClr>
              <a:buFont typeface="Arial" charset="0"/>
              <a:buNone/>
            </a:pPr>
            <a:r>
              <a:rPr lang="ru-RU" sz="2200">
                <a:solidFill>
                  <a:srgbClr val="000000"/>
                </a:solidFill>
                <a:latin typeface="Calibri" pitchFamily="34" charset="0"/>
              </a:rPr>
              <a:t>Методика определения страховой суммы/стоимости определена Приказом МСХ РФ № 133 от 14.03.2013</a:t>
            </a:r>
          </a:p>
          <a:p>
            <a:pPr algn="ctr" eaLnBrk="0" hangingPunct="0">
              <a:spcBef>
                <a:spcPct val="20000"/>
              </a:spcBef>
              <a:buClr>
                <a:schemeClr val="accent1"/>
              </a:buClr>
              <a:buFont typeface="Arial" charset="0"/>
              <a:buNone/>
            </a:pPr>
            <a:r>
              <a:rPr lang="en-US" sz="2200" i="1">
                <a:solidFill>
                  <a:srgbClr val="000000"/>
                </a:solidFill>
                <a:latin typeface="Calibri" pitchFamily="34" charset="0"/>
              </a:rPr>
              <a:t>C</a:t>
            </a:r>
            <a:r>
              <a:rPr lang="en-US" sz="2200" i="1" baseline="-25000">
                <a:solidFill>
                  <a:srgbClr val="000000"/>
                </a:solidFill>
                <a:latin typeface="Calibri" pitchFamily="34" charset="0"/>
              </a:rPr>
              <a:t>a</a:t>
            </a:r>
            <a:r>
              <a:rPr lang="en-US" sz="2200">
                <a:solidFill>
                  <a:srgbClr val="000000"/>
                </a:solidFill>
                <a:latin typeface="Calibri" pitchFamily="34" charset="0"/>
              </a:rPr>
              <a:t>  = </a:t>
            </a:r>
            <a:r>
              <a:rPr lang="en-US" sz="2200" i="1">
                <a:solidFill>
                  <a:srgbClr val="000000"/>
                </a:solidFill>
                <a:latin typeface="Calibri" pitchFamily="34" charset="0"/>
              </a:rPr>
              <a:t>H</a:t>
            </a:r>
            <a:r>
              <a:rPr lang="en-US" sz="2200" i="1" baseline="-25000">
                <a:solidFill>
                  <a:srgbClr val="000000"/>
                </a:solidFill>
                <a:latin typeface="Calibri" pitchFamily="34" charset="0"/>
              </a:rPr>
              <a:t> </a:t>
            </a:r>
            <a:r>
              <a:rPr lang="en-US" sz="2200">
                <a:solidFill>
                  <a:srgbClr val="000000"/>
                </a:solidFill>
                <a:latin typeface="Calibri" pitchFamily="34" charset="0"/>
              </a:rPr>
              <a:t>x </a:t>
            </a:r>
            <a:r>
              <a:rPr lang="en-US" sz="2200" i="1">
                <a:solidFill>
                  <a:srgbClr val="000000"/>
                </a:solidFill>
                <a:latin typeface="Calibri" pitchFamily="34" charset="0"/>
              </a:rPr>
              <a:t>C</a:t>
            </a:r>
            <a:r>
              <a:rPr lang="en-US" sz="2200">
                <a:solidFill>
                  <a:srgbClr val="000000"/>
                </a:solidFill>
                <a:latin typeface="Calibri" pitchFamily="34" charset="0"/>
              </a:rPr>
              <a:t> </a:t>
            </a:r>
            <a:r>
              <a:rPr lang="ru-RU" sz="2200">
                <a:solidFill>
                  <a:srgbClr val="000000"/>
                </a:solidFill>
                <a:latin typeface="Calibri" pitchFamily="34" charset="0"/>
              </a:rPr>
              <a:t>,</a:t>
            </a:r>
            <a:r>
              <a:rPr lang="en-US" sz="2200">
                <a:solidFill>
                  <a:srgbClr val="000000"/>
                </a:solidFill>
                <a:latin typeface="Calibri" pitchFamily="34" charset="0"/>
              </a:rPr>
              <a:t>    </a:t>
            </a:r>
            <a:endParaRPr lang="ru-RU" sz="2200">
              <a:solidFill>
                <a:srgbClr val="000000"/>
              </a:solidFill>
              <a:latin typeface="Calibri" pitchFamily="34" charset="0"/>
            </a:endParaRPr>
          </a:p>
          <a:p>
            <a:pPr eaLnBrk="0" hangingPunct="0">
              <a:spcBef>
                <a:spcPct val="20000"/>
              </a:spcBef>
              <a:buClr>
                <a:schemeClr val="accent1"/>
              </a:buClr>
              <a:buFont typeface="Arial" charset="0"/>
              <a:buNone/>
            </a:pPr>
            <a:r>
              <a:rPr lang="ru-RU">
                <a:solidFill>
                  <a:srgbClr val="000000"/>
                </a:solidFill>
                <a:latin typeface="Calibri" pitchFamily="34" charset="0"/>
              </a:rPr>
              <a:t>где</a:t>
            </a:r>
            <a:r>
              <a:rPr lang="en-US">
                <a:solidFill>
                  <a:srgbClr val="000000"/>
                </a:solidFill>
                <a:latin typeface="Calibri" pitchFamily="34" charset="0"/>
              </a:rPr>
              <a:t>:</a:t>
            </a:r>
            <a:endParaRPr lang="ru-RU">
              <a:solidFill>
                <a:srgbClr val="000000"/>
              </a:solidFill>
              <a:latin typeface="Calibri" pitchFamily="34" charset="0"/>
            </a:endParaRPr>
          </a:p>
          <a:p>
            <a:pPr eaLnBrk="0" hangingPunct="0">
              <a:spcBef>
                <a:spcPct val="20000"/>
              </a:spcBef>
              <a:buClr>
                <a:schemeClr val="accent1"/>
              </a:buClr>
              <a:buFont typeface="Arial" charset="0"/>
              <a:buNone/>
            </a:pPr>
            <a:r>
              <a:rPr lang="en-US" i="1">
                <a:solidFill>
                  <a:srgbClr val="000000"/>
                </a:solidFill>
                <a:latin typeface="Calibri" pitchFamily="34" charset="0"/>
              </a:rPr>
              <a:t>C</a:t>
            </a:r>
            <a:r>
              <a:rPr lang="en-US" i="1" baseline="-25000">
                <a:solidFill>
                  <a:srgbClr val="000000"/>
                </a:solidFill>
                <a:latin typeface="Calibri" pitchFamily="34" charset="0"/>
              </a:rPr>
              <a:t>a</a:t>
            </a:r>
            <a:r>
              <a:rPr lang="ru-RU">
                <a:solidFill>
                  <a:srgbClr val="000000"/>
                </a:solidFill>
                <a:latin typeface="Calibri" pitchFamily="34" charset="0"/>
              </a:rPr>
              <a:t> (руб.) - страховая стоимость сельскохозяйственных животных;</a:t>
            </a:r>
          </a:p>
          <a:p>
            <a:pPr eaLnBrk="0" hangingPunct="0">
              <a:spcBef>
                <a:spcPct val="20000"/>
              </a:spcBef>
              <a:buClr>
                <a:schemeClr val="accent1"/>
              </a:buClr>
              <a:buFont typeface="Arial" charset="0"/>
              <a:buNone/>
            </a:pPr>
            <a:r>
              <a:rPr lang="en-US" i="1">
                <a:solidFill>
                  <a:srgbClr val="000000"/>
                </a:solidFill>
                <a:latin typeface="Calibri" pitchFamily="34" charset="0"/>
              </a:rPr>
              <a:t>H</a:t>
            </a:r>
            <a:r>
              <a:rPr lang="ru-RU">
                <a:solidFill>
                  <a:srgbClr val="000000"/>
                </a:solidFill>
                <a:latin typeface="Calibri" pitchFamily="34" charset="0"/>
              </a:rPr>
              <a:t> (голов) – поголовье соответствующей половозрастной группы сельскохозяйственных животных (количество пчелосемей), риск утраты (гибели) которого подлежит страхованию;</a:t>
            </a:r>
          </a:p>
          <a:p>
            <a:pPr eaLnBrk="0" hangingPunct="0">
              <a:spcBef>
                <a:spcPct val="20000"/>
              </a:spcBef>
              <a:buClr>
                <a:schemeClr val="accent1"/>
              </a:buClr>
              <a:buFont typeface="Arial" charset="0"/>
              <a:buNone/>
            </a:pPr>
            <a:r>
              <a:rPr lang="ru-RU" i="1">
                <a:solidFill>
                  <a:srgbClr val="000000"/>
                </a:solidFill>
                <a:latin typeface="Calibri" pitchFamily="34" charset="0"/>
              </a:rPr>
              <a:t> </a:t>
            </a:r>
            <a:r>
              <a:rPr lang="en-US" i="1">
                <a:solidFill>
                  <a:srgbClr val="000000"/>
                </a:solidFill>
                <a:latin typeface="Calibri" pitchFamily="34" charset="0"/>
              </a:rPr>
              <a:t>C</a:t>
            </a:r>
            <a:r>
              <a:rPr lang="ru-RU">
                <a:solidFill>
                  <a:srgbClr val="000000"/>
                </a:solidFill>
                <a:latin typeface="Calibri" pitchFamily="34" charset="0"/>
              </a:rPr>
              <a:t> (руб.) – страховая стоимость одной головы в живом весе соответствующей половозрастной группы сельскохозяйственных животных (одной пчелосемьи), которая определяется по данным бухгалтерского учета на последнюю отчетную дату.</a:t>
            </a:r>
          </a:p>
          <a:p>
            <a:pPr eaLnBrk="0" hangingPunct="0">
              <a:spcBef>
                <a:spcPct val="20000"/>
              </a:spcBef>
              <a:buClr>
                <a:schemeClr val="accent1"/>
              </a:buClr>
              <a:buFont typeface="Arial" charset="0"/>
              <a:buNone/>
            </a:pPr>
            <a:r>
              <a:rPr lang="ru-RU" u="sng">
                <a:solidFill>
                  <a:srgbClr val="000000"/>
                </a:solidFill>
                <a:latin typeface="Calibri" pitchFamily="34" charset="0"/>
              </a:rPr>
              <a:t>Основное стадо- </a:t>
            </a:r>
            <a:r>
              <a:rPr lang="ru-RU">
                <a:solidFill>
                  <a:srgbClr val="000000"/>
                </a:solidFill>
                <a:latin typeface="Calibri" pitchFamily="34" charset="0"/>
              </a:rPr>
              <a:t>балансовая стоимость </a:t>
            </a:r>
          </a:p>
          <a:p>
            <a:pPr eaLnBrk="0" hangingPunct="0">
              <a:spcBef>
                <a:spcPct val="20000"/>
              </a:spcBef>
              <a:buClr>
                <a:schemeClr val="accent1"/>
              </a:buClr>
              <a:buFont typeface="Arial" charset="0"/>
              <a:buNone/>
            </a:pPr>
            <a:r>
              <a:rPr lang="ru-RU" u="sng">
                <a:solidFill>
                  <a:srgbClr val="000000"/>
                </a:solidFill>
                <a:latin typeface="Calibri" pitchFamily="34" charset="0"/>
              </a:rPr>
              <a:t>Молодняк (животные не переведенные в основное стадо</a:t>
            </a:r>
            <a:r>
              <a:rPr lang="ru-RU">
                <a:solidFill>
                  <a:srgbClr val="000000"/>
                </a:solidFill>
                <a:latin typeface="Calibri" pitchFamily="34" charset="0"/>
              </a:rPr>
              <a:t>)- сумма затрат на выращивание единицы живого веса, умноженная на среднюю массу одного животного данной половозрастной группы</a:t>
            </a:r>
            <a:r>
              <a:rPr lang="ru-RU" sz="1500">
                <a:solidFill>
                  <a:srgbClr val="000000"/>
                </a:solidFill>
                <a:latin typeface="Calibri" pitchFamily="34" charset="0"/>
              </a:rPr>
              <a:t> </a:t>
            </a:r>
          </a:p>
        </p:txBody>
      </p:sp>
      <p:sp>
        <p:nvSpPr>
          <p:cNvPr id="57350" name="Rectangle 6"/>
          <p:cNvSpPr>
            <a:spLocks noGrp="1"/>
          </p:cNvSpPr>
          <p:nvPr>
            <p:ph type="title"/>
          </p:nvPr>
        </p:nvSpPr>
        <p:spPr bwMode="auto">
          <a:xfrm>
            <a:off x="395288" y="188913"/>
            <a:ext cx="7620000" cy="620712"/>
          </a:xfrm>
        </p:spPr>
        <p:txBody>
          <a:bodyPr wrap="square" numCol="1" anchorCtr="0" compatLnSpc="1">
            <a:prstTxWarp prst="textNoShape">
              <a:avLst/>
            </a:prstTxWarp>
          </a:bodyPr>
          <a:lstStyle/>
          <a:p>
            <a:pPr>
              <a:defRPr/>
            </a:pPr>
            <a:r>
              <a:rPr lang="ru-RU" sz="4200" smtClean="0"/>
              <a:t>Страховая сумма</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457200" y="274638"/>
            <a:ext cx="7620000" cy="490537"/>
          </a:xfrm>
        </p:spPr>
        <p:txBody>
          <a:bodyPr wrap="square" numCol="1" anchorCtr="0" compatLnSpc="1">
            <a:prstTxWarp prst="textNoShape">
              <a:avLst/>
            </a:prstTxWarp>
          </a:bodyPr>
          <a:lstStyle/>
          <a:p>
            <a:pPr>
              <a:defRPr/>
            </a:pPr>
            <a:r>
              <a:rPr lang="ru-RU" sz="4200" smtClean="0"/>
              <a:t>Пример страхования (коровы)</a:t>
            </a:r>
          </a:p>
        </p:txBody>
      </p:sp>
      <p:graphicFrame>
        <p:nvGraphicFramePr>
          <p:cNvPr id="2" name="Таблица 1"/>
          <p:cNvGraphicFramePr>
            <a:graphicFrameLocks noGrp="1"/>
          </p:cNvGraphicFramePr>
          <p:nvPr>
            <p:extLst>
              <p:ext uri="{D42A27DB-BD31-4B8C-83A1-F6EECF244321}">
                <p14:modId xmlns:p14="http://schemas.microsoft.com/office/powerpoint/2010/main" val="2071273567"/>
              </p:ext>
            </p:extLst>
          </p:nvPr>
        </p:nvGraphicFramePr>
        <p:xfrm>
          <a:off x="-39688" y="1457325"/>
          <a:ext cx="9139238" cy="2386965"/>
        </p:xfrm>
        <a:graphic>
          <a:graphicData uri="http://schemas.openxmlformats.org/drawingml/2006/table">
            <a:tbl>
              <a:tblPr/>
              <a:tblGrid>
                <a:gridCol w="1568451"/>
                <a:gridCol w="1570037"/>
                <a:gridCol w="1697038"/>
                <a:gridCol w="1303337"/>
                <a:gridCol w="1524000"/>
                <a:gridCol w="1476375"/>
              </a:tblGrid>
              <a:tr h="11049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dirty="0" smtClean="0">
                          <a:ln>
                            <a:noFill/>
                          </a:ln>
                          <a:solidFill>
                            <a:srgbClr val="000000"/>
                          </a:solidFill>
                          <a:effectLst/>
                          <a:latin typeface="Calibri" pitchFamily="34" charset="0"/>
                          <a:cs typeface="Arial" charset="0"/>
                        </a:rPr>
                        <a:t>№ п/п</a:t>
                      </a:r>
                    </a:p>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dirty="0" smtClean="0">
                          <a:ln>
                            <a:noFill/>
                          </a:ln>
                          <a:solidFill>
                            <a:srgbClr val="000000"/>
                          </a:solidFill>
                          <a:effectLst/>
                          <a:latin typeface="Calibri" pitchFamily="34" charset="0"/>
                          <a:cs typeface="Arial" charset="0"/>
                        </a:rPr>
                        <a:t> </a:t>
                      </a:r>
                      <a:endParaRPr kumimoji="0" lang="ru-RU"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Наименование животных</a:t>
                      </a:r>
                    </a:p>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(вид, группа)</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Порода</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бирки</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Times New Roman" pitchFamily="18" charset="0"/>
                        </a:rPr>
                        <a:t>Кличка</a:t>
                      </a: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Страховая стоимость,</a:t>
                      </a:r>
                    </a:p>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руб.</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r>
              <a:tr h="18256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1</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en-US" sz="1200" b="1" i="0" u="none" strike="noStrike" cap="none" normalizeH="0" baseline="0" smtClean="0">
                          <a:ln>
                            <a:noFill/>
                          </a:ln>
                          <a:solidFill>
                            <a:srgbClr val="000000"/>
                          </a:solidFill>
                          <a:effectLst/>
                          <a:latin typeface="Calibri" pitchFamily="34" charset="0"/>
                          <a:cs typeface="Arial" charset="0"/>
                        </a:rPr>
                        <a:t>2</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en-US" sz="1200" b="1" i="0" u="none" strike="noStrike" cap="none" normalizeH="0" baseline="0" smtClean="0">
                          <a:ln>
                            <a:noFill/>
                          </a:ln>
                          <a:solidFill>
                            <a:srgbClr val="000000"/>
                          </a:solidFill>
                          <a:effectLst/>
                          <a:latin typeface="Calibri" pitchFamily="34" charset="0"/>
                          <a:cs typeface="Arial" charset="0"/>
                        </a:rPr>
                        <a:t>3</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Times New Roman" pitchFamily="18" charset="0"/>
                        </a:rPr>
                        <a:t>4</a:t>
                      </a: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6</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dirty="0" smtClean="0">
                          <a:ln>
                            <a:noFill/>
                          </a:ln>
                          <a:solidFill>
                            <a:srgbClr val="000000"/>
                          </a:solidFill>
                          <a:effectLst/>
                          <a:latin typeface="Calibri" pitchFamily="34" charset="0"/>
                          <a:cs typeface="Arial" charset="0"/>
                        </a:rPr>
                        <a:t>1</a:t>
                      </a:r>
                      <a:endParaRPr kumimoji="0" lang="ru-RU"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dirty="0" smtClean="0">
                          <a:ln>
                            <a:noFill/>
                          </a:ln>
                          <a:solidFill>
                            <a:srgbClr val="000000"/>
                          </a:solidFill>
                          <a:effectLst/>
                          <a:latin typeface="Calibri" pitchFamily="34" charset="0"/>
                          <a:cs typeface="Arial" charset="0"/>
                        </a:rPr>
                        <a:t> Корова</a:t>
                      </a:r>
                      <a:endParaRPr kumimoji="0" lang="ru-RU"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dirty="0" smtClean="0">
                          <a:ln>
                            <a:noFill/>
                          </a:ln>
                          <a:solidFill>
                            <a:srgbClr val="000000"/>
                          </a:solidFill>
                          <a:effectLst/>
                          <a:latin typeface="Calibri" pitchFamily="34" charset="0"/>
                          <a:cs typeface="Arial" charset="0"/>
                        </a:rPr>
                        <a:t>Симментальская </a:t>
                      </a:r>
                      <a:endParaRPr kumimoji="0" lang="ru-RU"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dirty="0" smtClean="0">
                          <a:ln>
                            <a:noFill/>
                          </a:ln>
                          <a:solidFill>
                            <a:srgbClr val="000000"/>
                          </a:solidFill>
                          <a:effectLst/>
                          <a:latin typeface="Calibri" pitchFamily="34" charset="0"/>
                          <a:cs typeface="Arial" charset="0"/>
                        </a:rPr>
                        <a:t> 2374</a:t>
                      </a:r>
                      <a:endParaRPr kumimoji="0" lang="ru-RU"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dirty="0" smtClean="0">
                          <a:ln>
                            <a:noFill/>
                          </a:ln>
                          <a:solidFill>
                            <a:srgbClr val="000000"/>
                          </a:solidFill>
                          <a:effectLst/>
                          <a:latin typeface="Calibri" pitchFamily="34" charset="0"/>
                          <a:cs typeface="Times New Roman" pitchFamily="18" charset="0"/>
                        </a:rPr>
                        <a:t>Дуся</a:t>
                      </a: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dirty="0" smtClean="0">
                          <a:ln>
                            <a:noFill/>
                          </a:ln>
                          <a:solidFill>
                            <a:srgbClr val="000000"/>
                          </a:solidFill>
                          <a:effectLst/>
                          <a:latin typeface="Calibri" pitchFamily="34" charset="0"/>
                          <a:cs typeface="Arial" charset="0"/>
                        </a:rPr>
                        <a:t> 30 000</a:t>
                      </a:r>
                      <a:endParaRPr kumimoji="0" lang="ru-RU"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r>
              <a:tr h="21748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2</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dirty="0" smtClean="0">
                          <a:ln>
                            <a:noFill/>
                          </a:ln>
                          <a:solidFill>
                            <a:srgbClr val="000000"/>
                          </a:solidFill>
                          <a:effectLst/>
                          <a:latin typeface="Calibri" pitchFamily="34" charset="0"/>
                          <a:cs typeface="Arial" charset="0"/>
                        </a:rPr>
                        <a:t>Корова  </a:t>
                      </a:r>
                      <a:endParaRPr kumimoji="0" lang="ru-RU"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defRPr/>
                      </a:pPr>
                      <a:r>
                        <a:rPr kumimoji="0" lang="ru-RU" sz="1200" b="1" i="0" u="none" strike="noStrike" cap="none" normalizeH="0" baseline="0" dirty="0" smtClean="0">
                          <a:ln>
                            <a:noFill/>
                          </a:ln>
                          <a:solidFill>
                            <a:srgbClr val="000000"/>
                          </a:solidFill>
                          <a:effectLst/>
                          <a:latin typeface="Calibri" pitchFamily="34" charset="0"/>
                          <a:cs typeface="Arial" charset="0"/>
                        </a:rPr>
                        <a:t>Симментальская </a:t>
                      </a:r>
                      <a:endParaRPr kumimoji="0" lang="ru-RU" sz="1200"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dirty="0" smtClean="0">
                          <a:ln>
                            <a:noFill/>
                          </a:ln>
                          <a:solidFill>
                            <a:srgbClr val="000000"/>
                          </a:solidFill>
                          <a:effectLst/>
                          <a:latin typeface="Calibri" pitchFamily="34" charset="0"/>
                          <a:cs typeface="Arial" charset="0"/>
                        </a:rPr>
                        <a:t> </a:t>
                      </a:r>
                      <a:endParaRPr kumimoji="0" lang="ru-RU"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dirty="0" smtClean="0">
                          <a:ln>
                            <a:noFill/>
                          </a:ln>
                          <a:solidFill>
                            <a:srgbClr val="000000"/>
                          </a:solidFill>
                          <a:effectLst/>
                          <a:latin typeface="Calibri" pitchFamily="34" charset="0"/>
                          <a:cs typeface="Arial" charset="0"/>
                        </a:rPr>
                        <a:t>2375 </a:t>
                      </a:r>
                      <a:endParaRPr kumimoji="0" lang="ru-RU"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dirty="0" smtClean="0">
                          <a:ln>
                            <a:noFill/>
                          </a:ln>
                          <a:solidFill>
                            <a:srgbClr val="000000"/>
                          </a:solidFill>
                          <a:effectLst/>
                          <a:latin typeface="Calibri" pitchFamily="34" charset="0"/>
                          <a:cs typeface="Times New Roman" pitchFamily="18" charset="0"/>
                        </a:rPr>
                        <a:t>Зорька</a:t>
                      </a: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dirty="0" smtClean="0">
                          <a:ln>
                            <a:noFill/>
                          </a:ln>
                          <a:solidFill>
                            <a:srgbClr val="000000"/>
                          </a:solidFill>
                          <a:effectLst/>
                          <a:latin typeface="Calibri" pitchFamily="34" charset="0"/>
                          <a:cs typeface="Arial" charset="0"/>
                        </a:rPr>
                        <a:t> 30 000</a:t>
                      </a:r>
                      <a:endParaRPr kumimoji="0" lang="ru-RU" sz="12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r>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Итого</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endParaRPr kumimoji="0" lang="ru-RU" sz="1200" b="1" i="0" u="none" strike="noStrike" cap="none" normalizeH="0" baseline="0" smtClean="0">
                        <a:ln>
                          <a:noFill/>
                        </a:ln>
                        <a:solidFill>
                          <a:srgbClr val="000000"/>
                        </a:solidFill>
                        <a:effectLst/>
                        <a:latin typeface="Calibri" pitchFamily="34"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3 000 000 </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0" marR="25400" marT="0" marB="0" anchor="ctr" horzOverflow="overflow">
                    <a:lnL w="12700" cap="flat" cmpd="sng" algn="ctr">
                      <a:solidFill>
                        <a:srgbClr val="4E67C8"/>
                      </a:solidFill>
                      <a:prstDash val="solid"/>
                      <a:round/>
                      <a:headEnd type="none" w="med" len="med"/>
                      <a:tailEnd type="none" w="med" len="med"/>
                    </a:lnL>
                    <a:lnR w="12700" cap="flat" cmpd="sng" algn="ctr">
                      <a:solidFill>
                        <a:srgbClr val="4E67C8"/>
                      </a:solidFill>
                      <a:prstDash val="solid"/>
                      <a:round/>
                      <a:headEnd type="none" w="med" len="med"/>
                      <a:tailEnd type="none" w="med" len="med"/>
                    </a:lnR>
                    <a:lnT w="12700" cap="flat" cmpd="sng" algn="ctr">
                      <a:solidFill>
                        <a:srgbClr val="4E67C8"/>
                      </a:solidFill>
                      <a:prstDash val="solid"/>
                      <a:round/>
                      <a:headEnd type="none" w="med" len="med"/>
                      <a:tailEnd type="none" w="med" len="med"/>
                    </a:lnT>
                    <a:lnB w="12700" cap="flat" cmpd="sng" algn="ctr">
                      <a:solidFill>
                        <a:srgbClr val="4E67C8"/>
                      </a:solidFill>
                      <a:prstDash val="solid"/>
                      <a:round/>
                      <a:headEnd type="none" w="med" len="med"/>
                      <a:tailEnd type="none" w="med" len="med"/>
                    </a:lnB>
                    <a:lnTlToBr>
                      <a:noFill/>
                    </a:lnTlToBr>
                    <a:lnBlToTr>
                      <a:noFill/>
                    </a:lnBlToTr>
                    <a:solidFill>
                      <a:srgbClr val="E9EBF5"/>
                    </a:solidFill>
                  </a:tcPr>
                </a:tc>
              </a:tr>
            </a:tbl>
          </a:graphicData>
        </a:graphic>
      </p:graphicFrame>
      <p:sp>
        <p:nvSpPr>
          <p:cNvPr id="3" name="TextBox 2"/>
          <p:cNvSpPr txBox="1"/>
          <p:nvPr/>
        </p:nvSpPr>
        <p:spPr>
          <a:xfrm>
            <a:off x="0" y="1125538"/>
            <a:ext cx="9026525" cy="30638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sz="1400" b="1" dirty="0"/>
              <a:t>1.  Вариант – страхование основного стада </a:t>
            </a:r>
          </a:p>
        </p:txBody>
      </p:sp>
      <p:graphicFrame>
        <p:nvGraphicFramePr>
          <p:cNvPr id="45" name="Таблица 44"/>
          <p:cNvGraphicFramePr>
            <a:graphicFrameLocks noGrp="1"/>
          </p:cNvGraphicFramePr>
          <p:nvPr/>
        </p:nvGraphicFramePr>
        <p:xfrm>
          <a:off x="-39688" y="4256088"/>
          <a:ext cx="9139238" cy="2238693"/>
        </p:xfrm>
        <a:graphic>
          <a:graphicData uri="http://schemas.openxmlformats.org/drawingml/2006/table">
            <a:tbl>
              <a:tblPr/>
              <a:tblGrid>
                <a:gridCol w="1568451"/>
                <a:gridCol w="1570037"/>
                <a:gridCol w="1697038"/>
                <a:gridCol w="1303337"/>
                <a:gridCol w="1524000"/>
                <a:gridCol w="1476375"/>
              </a:tblGrid>
              <a:tr h="11049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п/п</a:t>
                      </a:r>
                    </a:p>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Наименование животных</a:t>
                      </a:r>
                    </a:p>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(вид, группа)</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Порода</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Половозрастная группа</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Кол-во голов</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Страховая стоимость,</a:t>
                      </a:r>
                    </a:p>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руб.</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r>
              <a:tr h="18256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1</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en-US" sz="1200" b="1" i="0" u="none" strike="noStrike" cap="none" normalizeH="0" baseline="0" smtClean="0">
                          <a:ln>
                            <a:noFill/>
                          </a:ln>
                          <a:solidFill>
                            <a:srgbClr val="000000"/>
                          </a:solidFill>
                          <a:effectLst/>
                          <a:latin typeface="Calibri" pitchFamily="34" charset="0"/>
                          <a:cs typeface="Arial" charset="0"/>
                        </a:rPr>
                        <a:t>2</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en-US" sz="1200" b="1" i="0" u="none" strike="noStrike" cap="none" normalizeH="0" baseline="0" smtClean="0">
                          <a:ln>
                            <a:noFill/>
                          </a:ln>
                          <a:solidFill>
                            <a:srgbClr val="000000"/>
                          </a:solidFill>
                          <a:effectLst/>
                          <a:latin typeface="Calibri" pitchFamily="34" charset="0"/>
                          <a:cs typeface="Arial" charset="0"/>
                        </a:rPr>
                        <a:t>3</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5</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6</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r>
              <a:tr h="3587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1</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Корова</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Симментальская </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Нетель</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100</a:t>
                      </a:r>
                      <a:r>
                        <a:rPr kumimoji="0" lang="en-US" sz="1200" b="1" i="0" u="none" strike="noStrike" cap="none" normalizeH="0" baseline="0" smtClean="0">
                          <a:ln>
                            <a:noFill/>
                          </a:ln>
                          <a:solidFill>
                            <a:srgbClr val="000000"/>
                          </a:solidFill>
                          <a:effectLst/>
                          <a:latin typeface="Calibri" pitchFamily="34" charset="0"/>
                          <a:cs typeface="Arial" charset="0"/>
                        </a:rPr>
                        <a:t> </a:t>
                      </a:r>
                      <a:r>
                        <a:rPr kumimoji="0" lang="ru-RU" sz="1200" b="1" i="0" u="none" strike="noStrike" cap="none" normalizeH="0" baseline="0" smtClean="0">
                          <a:ln>
                            <a:noFill/>
                          </a:ln>
                          <a:solidFill>
                            <a:srgbClr val="000000"/>
                          </a:solidFill>
                          <a:effectLst/>
                          <a:latin typeface="Calibri" pitchFamily="34" charset="0"/>
                          <a:cs typeface="Arial" charset="0"/>
                        </a:rPr>
                        <a:t>голов</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3</a:t>
                      </a:r>
                      <a:r>
                        <a:rPr kumimoji="0" lang="en-US" sz="1200" b="1" i="0" u="none" strike="noStrike" cap="none" normalizeH="0" baseline="0" smtClean="0">
                          <a:ln>
                            <a:noFill/>
                          </a:ln>
                          <a:solidFill>
                            <a:srgbClr val="000000"/>
                          </a:solidFill>
                          <a:effectLst/>
                          <a:latin typeface="Calibri" pitchFamily="34" charset="0"/>
                          <a:cs typeface="Arial" charset="0"/>
                        </a:rPr>
                        <a:t> 000 000</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r>
              <a:tr h="21748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2</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 </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r>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ru-RU" sz="1200" b="1" i="0" u="none" strike="noStrike" cap="none" normalizeH="0" baseline="0" smtClean="0">
                          <a:ln>
                            <a:noFill/>
                          </a:ln>
                          <a:solidFill>
                            <a:srgbClr val="000000"/>
                          </a:solidFill>
                          <a:effectLst/>
                          <a:latin typeface="Calibri" pitchFamily="34" charset="0"/>
                          <a:cs typeface="Arial" charset="0"/>
                        </a:rPr>
                        <a:t>Итого</a:t>
                      </a: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endParaRPr kumimoji="0" lang="ru-RU" sz="1200" b="1" i="0" u="none" strike="noStrike" cap="none" normalizeH="0" baseline="0" smtClean="0">
                        <a:ln>
                          <a:noFill/>
                        </a:ln>
                        <a:solidFill>
                          <a:srgbClr val="000000"/>
                        </a:solidFill>
                        <a:effectLst/>
                        <a:latin typeface="Times New Roman" pitchFamily="18" charset="0"/>
                        <a:cs typeface="Times New Roman" pitchFamily="18" charset="0"/>
                      </a:endParaRPr>
                    </a:p>
                  </a:txBody>
                  <a:tcPr marL="25402" marR="25402" marT="0" marB="0" anchor="ctr" horzOverflow="overflow">
                    <a:lnL w="12700" cap="flat" cmpd="sng" algn="ctr">
                      <a:solidFill>
                        <a:srgbClr val="FF8021"/>
                      </a:solidFill>
                      <a:prstDash val="solid"/>
                      <a:round/>
                      <a:headEnd type="none" w="med" len="med"/>
                      <a:tailEnd type="none" w="med" len="med"/>
                    </a:lnL>
                    <a:lnR w="12700" cap="flat" cmpd="sng" algn="ctr">
                      <a:solidFill>
                        <a:srgbClr val="FF8021"/>
                      </a:solidFill>
                      <a:prstDash val="solid"/>
                      <a:round/>
                      <a:headEnd type="none" w="med" len="med"/>
                      <a:tailEnd type="none" w="med" len="med"/>
                    </a:lnR>
                    <a:lnT w="12700" cap="flat" cmpd="sng" algn="ctr">
                      <a:solidFill>
                        <a:srgbClr val="FF8021"/>
                      </a:solidFill>
                      <a:prstDash val="solid"/>
                      <a:round/>
                      <a:headEnd type="none" w="med" len="med"/>
                      <a:tailEnd type="none" w="med" len="med"/>
                    </a:lnT>
                    <a:lnB w="12700" cap="flat" cmpd="sng" algn="ctr">
                      <a:solidFill>
                        <a:srgbClr val="FF8021"/>
                      </a:solidFill>
                      <a:prstDash val="solid"/>
                      <a:round/>
                      <a:headEnd type="none" w="med" len="med"/>
                      <a:tailEnd type="none" w="med" len="med"/>
                    </a:lnB>
                    <a:lnTlToBr>
                      <a:noFill/>
                    </a:lnTlToBr>
                    <a:lnBlToTr>
                      <a:noFill/>
                    </a:lnBlToTr>
                    <a:solidFill>
                      <a:srgbClr val="FFEDE8"/>
                    </a:solidFill>
                  </a:tcPr>
                </a:tc>
              </a:tr>
            </a:tbl>
          </a:graphicData>
        </a:graphic>
      </p:graphicFrame>
      <p:sp>
        <p:nvSpPr>
          <p:cNvPr id="46" name="TextBox 45"/>
          <p:cNvSpPr txBox="1"/>
          <p:nvPr/>
        </p:nvSpPr>
        <p:spPr>
          <a:xfrm>
            <a:off x="-34925" y="3811588"/>
            <a:ext cx="9134475" cy="30638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1400" b="1" dirty="0"/>
              <a:t>2. Вариант  -  страхование молодняка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2"/>
          <p:cNvSpPr txBox="1">
            <a:spLocks/>
          </p:cNvSpPr>
          <p:nvPr/>
        </p:nvSpPr>
        <p:spPr>
          <a:xfrm>
            <a:off x="323850" y="274638"/>
            <a:ext cx="7753350" cy="777875"/>
          </a:xfrm>
          <a:prstGeom prst="rect">
            <a:avLst/>
          </a:prstGeom>
        </p:spPr>
        <p:txBody>
          <a:bodyPr anchor="ctr"/>
          <a:lst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fontAlgn="auto">
              <a:spcAft>
                <a:spcPts val="0"/>
              </a:spcAft>
              <a:defRPr/>
            </a:pPr>
            <a:r>
              <a:rPr lang="ru-RU" sz="2400" b="1" dirty="0" smtClean="0">
                <a:latin typeface="Arial" pitchFamily="34" charset="0"/>
                <a:cs typeface="Arial" pitchFamily="34" charset="0"/>
              </a:rPr>
              <a:t>Страхуемая площадь посевов/ посадки</a:t>
            </a:r>
            <a:endParaRPr lang="ru-RU" sz="2400" b="1" dirty="0">
              <a:latin typeface="Arial" pitchFamily="34" charset="0"/>
              <a:cs typeface="Arial" pitchFamily="34" charset="0"/>
            </a:endParaRPr>
          </a:p>
        </p:txBody>
      </p:sp>
      <p:sp>
        <p:nvSpPr>
          <p:cNvPr id="9" name="Номер слайда 1"/>
          <p:cNvSpPr>
            <a:spLocks noGrp="1"/>
          </p:cNvSpPr>
          <p:nvPr>
            <p:ph type="sldNum" sz="quarter" idx="10"/>
          </p:nvPr>
        </p:nvSpPr>
        <p:spPr bwMode="auto">
          <a:xfrm>
            <a:off x="8675688" y="6524625"/>
            <a:ext cx="261937" cy="188913"/>
          </a:xfrm>
          <a:ln>
            <a:round/>
            <a:headEnd/>
            <a:tailEnd/>
          </a:ln>
        </p:spPr>
        <p:txBody>
          <a:bodyPr wrap="square" numCol="1" anchorCtr="0" compatLnSpc="1">
            <a:prstTxWarp prst="textNoShape">
              <a:avLst/>
            </a:prstTxWarp>
          </a:bodyPr>
          <a:lstStyle/>
          <a:p>
            <a:pPr fontAlgn="base">
              <a:spcBef>
                <a:spcPct val="0"/>
              </a:spcBef>
              <a:spcAft>
                <a:spcPct val="0"/>
              </a:spcAft>
              <a:defRPr/>
            </a:pPr>
            <a:fld id="{31189C5C-3551-477D-8515-3D583053928C}" type="slidenum">
              <a:rPr lang="ru-RU"/>
              <a:pPr fontAlgn="base">
                <a:spcBef>
                  <a:spcPct val="0"/>
                </a:spcBef>
                <a:spcAft>
                  <a:spcPct val="0"/>
                </a:spcAft>
                <a:defRPr/>
              </a:pPr>
              <a:t>4</a:t>
            </a:fld>
            <a:endParaRPr lang="ru-RU" dirty="0"/>
          </a:p>
        </p:txBody>
      </p:sp>
      <p:sp>
        <p:nvSpPr>
          <p:cNvPr id="2" name="Прямоугольник 1"/>
          <p:cNvSpPr/>
          <p:nvPr/>
        </p:nvSpPr>
        <p:spPr>
          <a:xfrm>
            <a:off x="323850" y="2133600"/>
            <a:ext cx="6318250" cy="1014413"/>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p>
            <a:pPr>
              <a:defRPr/>
            </a:pPr>
            <a:r>
              <a:rPr lang="ru-RU" sz="2000" b="1" dirty="0">
                <a:solidFill>
                  <a:schemeClr val="tx2"/>
                </a:solidFill>
              </a:rPr>
              <a:t>страхованию подлежит только 100% посевов данной культуры в хозяйстве, страхование отдельных полей не допускается</a:t>
            </a:r>
          </a:p>
        </p:txBody>
      </p:sp>
      <p:pic>
        <p:nvPicPr>
          <p:cNvPr id="7" name="Picture 6" descr="95 га"/>
          <p:cNvPicPr>
            <a:picLocks noChangeAspect="1" noChangeArrowheads="1"/>
          </p:cNvPicPr>
          <p:nvPr/>
        </p:nvPicPr>
        <p:blipFill>
          <a:blip r:embed="rId3"/>
          <a:srcRect/>
          <a:stretch>
            <a:fillRect/>
          </a:stretch>
        </p:blipFill>
        <p:spPr bwMode="auto">
          <a:xfrm>
            <a:off x="4200525" y="3789363"/>
            <a:ext cx="3943350" cy="2376487"/>
          </a:xfrm>
          <a:prstGeom prst="rect">
            <a:avLst/>
          </a:prstGeom>
          <a:noFill/>
          <a:ln w="19050">
            <a:solidFill>
              <a:srgbClr val="008000"/>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defRPr/>
            </a:pPr>
            <a:r>
              <a:rPr lang="ru-RU" sz="3600" dirty="0"/>
              <a:t>Особенности страхования животных</a:t>
            </a:r>
            <a:endParaRPr lang="en-US" sz="3600" dirty="0"/>
          </a:p>
        </p:txBody>
      </p:sp>
      <p:graphicFrame>
        <p:nvGraphicFramePr>
          <p:cNvPr id="2" name="Схема 1"/>
          <p:cNvGraphicFramePr/>
          <p:nvPr/>
        </p:nvGraphicFramePr>
        <p:xfrm>
          <a:off x="0" y="1556792"/>
          <a:ext cx="91440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619250" y="620713"/>
            <a:ext cx="6019800" cy="487362"/>
          </a:xfrm>
        </p:spPr>
        <p:txBody>
          <a:bodyPr/>
          <a:lstStyle/>
          <a:p>
            <a:pPr eaLnBrk="1" hangingPunct="1">
              <a:defRPr/>
            </a:pPr>
            <a:r>
              <a:rPr lang="ru-RU" sz="3600" dirty="0" smtClean="0"/>
              <a:t>Франшиза</a:t>
            </a:r>
            <a:endParaRPr lang="en-US" sz="2000" dirty="0" smtClean="0"/>
          </a:p>
        </p:txBody>
      </p:sp>
      <p:sp>
        <p:nvSpPr>
          <p:cNvPr id="45" name="AutoShape 8"/>
          <p:cNvSpPr>
            <a:spLocks noChangeArrowheads="1"/>
          </p:cNvSpPr>
          <p:nvPr/>
        </p:nvSpPr>
        <p:spPr bwMode="gray">
          <a:xfrm>
            <a:off x="395536" y="6029325"/>
            <a:ext cx="7694159" cy="533400"/>
          </a:xfrm>
          <a:prstGeom prst="roundRect">
            <a:avLst>
              <a:gd name="adj" fmla="val 16667"/>
            </a:avLst>
          </a:prstGeom>
          <a:solidFill>
            <a:schemeClr val="bg1"/>
          </a:solidFill>
          <a:ln w="25400" algn="ctr">
            <a:solidFill>
              <a:srgbClr val="FF0000"/>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buFont typeface="Arial" charset="0"/>
              <a:buNone/>
              <a:defRPr/>
            </a:pPr>
            <a:r>
              <a:rPr lang="ru-RU" sz="2000" b="1" dirty="0" smtClean="0">
                <a:solidFill>
                  <a:srgbClr val="FF0000"/>
                </a:solidFill>
              </a:rPr>
              <a:t>    ! Франшиза должна быть выше стоимости одной головы !   </a:t>
            </a:r>
            <a:endParaRPr lang="ru-RU" sz="2000" b="1" dirty="0">
              <a:solidFill>
                <a:srgbClr val="FF0000"/>
              </a:solidFill>
            </a:endParaRPr>
          </a:p>
        </p:txBody>
      </p:sp>
      <p:graphicFrame>
        <p:nvGraphicFramePr>
          <p:cNvPr id="3" name="Схема 2"/>
          <p:cNvGraphicFramePr/>
          <p:nvPr/>
        </p:nvGraphicFramePr>
        <p:xfrm>
          <a:off x="128588" y="1268760"/>
          <a:ext cx="8835900" cy="4763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nvGraphicFramePr>
        <p:xfrm>
          <a:off x="323528" y="1484784"/>
          <a:ext cx="8640960" cy="4408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20000" cy="490066"/>
          </a:xfrm>
        </p:spPr>
        <p:txBody>
          <a:bodyPr/>
          <a:lstStyle/>
          <a:p>
            <a:r>
              <a:rPr lang="ru-RU" sz="2800" dirty="0">
                <a:solidFill>
                  <a:srgbClr val="008000"/>
                </a:solidFill>
              </a:rPr>
              <a:t>Порядок определения страховой выплаты</a:t>
            </a:r>
          </a:p>
        </p:txBody>
      </p:sp>
      <p:sp>
        <p:nvSpPr>
          <p:cNvPr id="4" name="Номер слайда 3"/>
          <p:cNvSpPr>
            <a:spLocks noGrp="1"/>
          </p:cNvSpPr>
          <p:nvPr>
            <p:ph type="sldNum" sz="quarter" idx="10"/>
          </p:nvPr>
        </p:nvSpPr>
        <p:spPr/>
        <p:txBody>
          <a:bodyPr/>
          <a:lstStyle/>
          <a:p>
            <a:pPr>
              <a:defRPr/>
            </a:pPr>
            <a:fld id="{EEC1B6F6-F661-432E-8445-DF15145BE9B1}" type="slidenum">
              <a:rPr lang="ru-RU" smtClean="0"/>
              <a:pPr>
                <a:defRPr/>
              </a:pPr>
              <a:t>42</a:t>
            </a:fld>
            <a:endParaRPr lang="ru-RU"/>
          </a:p>
        </p:txBody>
      </p:sp>
      <p:sp>
        <p:nvSpPr>
          <p:cNvPr id="6" name="Прямоугольник 5"/>
          <p:cNvSpPr/>
          <p:nvPr/>
        </p:nvSpPr>
        <p:spPr>
          <a:xfrm>
            <a:off x="114317" y="1340768"/>
            <a:ext cx="3593587" cy="4616648"/>
          </a:xfrm>
          <a:prstGeom prst="rect">
            <a:avLst/>
          </a:prstGeom>
          <a:ln>
            <a:solidFill>
              <a:schemeClr val="tx1"/>
            </a:solidFill>
          </a:ln>
        </p:spPr>
        <p:txBody>
          <a:bodyPr wrap="square">
            <a:spAutoFit/>
          </a:bodyPr>
          <a:lstStyle/>
          <a:p>
            <a:pPr marL="0" lvl="1">
              <a:tabLst>
                <a:tab pos="449263" algn="l"/>
              </a:tabLst>
            </a:pPr>
            <a:r>
              <a:rPr lang="ru-RU" sz="1400" dirty="0" smtClean="0"/>
              <a:t>        Последствия </a:t>
            </a:r>
            <a:r>
              <a:rPr lang="ru-RU" sz="1400" dirty="0"/>
              <a:t>неуплаты в установленные сроки очередных страховых взносов  (п. 3.ст. 954 ГК РФ): </a:t>
            </a:r>
            <a:r>
              <a:rPr lang="ru-RU" sz="1400" dirty="0" smtClean="0"/>
              <a:t>   	Если </a:t>
            </a:r>
            <a:r>
              <a:rPr lang="ru-RU" sz="1400" dirty="0"/>
              <a:t>страховой случай произошел до уплаты очередного страхового взноса, внесение которого просрочено, то страховая выплата определяется по следующей формуле:</a:t>
            </a:r>
          </a:p>
          <a:p>
            <a:r>
              <a:rPr lang="ru-RU" sz="1400" dirty="0" err="1"/>
              <a:t>Св</a:t>
            </a:r>
            <a:r>
              <a:rPr lang="ru-RU" sz="1400" dirty="0"/>
              <a:t> = У * Кс – Ф - </a:t>
            </a:r>
            <a:r>
              <a:rPr lang="ru-RU" sz="1400" dirty="0" err="1"/>
              <a:t>Пн</a:t>
            </a:r>
            <a:endParaRPr lang="ru-RU" sz="1400" dirty="0"/>
          </a:p>
          <a:p>
            <a:r>
              <a:rPr lang="ru-RU" sz="1400" dirty="0"/>
              <a:t>где:</a:t>
            </a:r>
          </a:p>
          <a:p>
            <a:r>
              <a:rPr lang="ru-RU" sz="1400" dirty="0" err="1"/>
              <a:t>Св</a:t>
            </a:r>
            <a:r>
              <a:rPr lang="ru-RU" sz="1400" dirty="0"/>
              <a:t> – страховая выплата, руб.;</a:t>
            </a:r>
          </a:p>
          <a:p>
            <a:r>
              <a:rPr lang="ru-RU" sz="1400" dirty="0"/>
              <a:t>У – убыток, рассчитанный согласно раздела </a:t>
            </a:r>
            <a:r>
              <a:rPr lang="ru-RU" sz="1400" dirty="0" smtClean="0"/>
              <a:t>№ 9</a:t>
            </a:r>
            <a:r>
              <a:rPr lang="ru-RU" sz="1400" dirty="0"/>
              <a:t>, 10 Правил страхования, руб.;</a:t>
            </a:r>
          </a:p>
          <a:p>
            <a:r>
              <a:rPr lang="ru-RU" sz="1400" dirty="0"/>
              <a:t>Кс – отношение страховой суммы к страховой стоимости, установленной для объекта страхования; </a:t>
            </a:r>
          </a:p>
          <a:p>
            <a:r>
              <a:rPr lang="ru-RU" sz="1400" dirty="0" err="1"/>
              <a:t>Пн</a:t>
            </a:r>
            <a:r>
              <a:rPr lang="ru-RU" sz="1400" dirty="0"/>
              <a:t> – величина неуплаченного страхового взноса;</a:t>
            </a:r>
          </a:p>
          <a:p>
            <a:r>
              <a:rPr lang="ru-RU" sz="1400" dirty="0"/>
              <a:t>Ф – безусловная франшиза, установленная Договором, руб.</a:t>
            </a:r>
          </a:p>
        </p:txBody>
      </p:sp>
      <p:sp>
        <p:nvSpPr>
          <p:cNvPr id="7" name="Прямоугольник 6"/>
          <p:cNvSpPr/>
          <p:nvPr/>
        </p:nvSpPr>
        <p:spPr>
          <a:xfrm>
            <a:off x="3707904" y="1338426"/>
            <a:ext cx="4745608" cy="4616648"/>
          </a:xfrm>
          <a:prstGeom prst="rect">
            <a:avLst/>
          </a:prstGeom>
          <a:ln>
            <a:solidFill>
              <a:schemeClr val="tx1"/>
            </a:solidFill>
          </a:ln>
        </p:spPr>
        <p:txBody>
          <a:bodyPr wrap="square">
            <a:spAutoFit/>
          </a:bodyPr>
          <a:lstStyle/>
          <a:p>
            <a:pPr algn="r"/>
            <a:r>
              <a:rPr lang="ru-RU" sz="1400" dirty="0"/>
              <a:t>Последствия неуплаты в установленные сроки очередных страховых взносов (п. 3.ст. 954 ГК РФ): Если страховое событие произошло до уплаты до уплаты очередного страхового взноса, внесение которого просрочено, то страховая выплата определяется по следующей формуле:</a:t>
            </a:r>
          </a:p>
          <a:p>
            <a:pPr algn="r"/>
            <a:r>
              <a:rPr lang="ru-RU" sz="1400" dirty="0" err="1"/>
              <a:t>Св</a:t>
            </a:r>
            <a:r>
              <a:rPr lang="ru-RU" sz="1400" dirty="0"/>
              <a:t> = У * </a:t>
            </a:r>
            <a:r>
              <a:rPr lang="ru-RU" sz="1400" dirty="0" err="1"/>
              <a:t>Кп</a:t>
            </a:r>
            <a:r>
              <a:rPr lang="ru-RU" sz="1400" dirty="0"/>
              <a:t> * Кс – Ф </a:t>
            </a:r>
          </a:p>
          <a:p>
            <a:pPr algn="r"/>
            <a:r>
              <a:rPr lang="ru-RU" sz="1400" dirty="0"/>
              <a:t>где:</a:t>
            </a:r>
          </a:p>
          <a:p>
            <a:pPr algn="r"/>
            <a:r>
              <a:rPr lang="ru-RU" sz="1400" dirty="0" err="1"/>
              <a:t>Св</a:t>
            </a:r>
            <a:r>
              <a:rPr lang="ru-RU" sz="1400" dirty="0"/>
              <a:t> – страховая выплата, руб.;</a:t>
            </a:r>
          </a:p>
          <a:p>
            <a:pPr algn="r"/>
            <a:r>
              <a:rPr lang="ru-RU" sz="1400" dirty="0"/>
              <a:t>У – убыток, рассчитанный согласно раздела №10 Правил страхования , руб.;</a:t>
            </a:r>
          </a:p>
          <a:p>
            <a:pPr algn="r"/>
            <a:r>
              <a:rPr lang="ru-RU" sz="1400" dirty="0" err="1"/>
              <a:t>Кп</a:t>
            </a:r>
            <a:r>
              <a:rPr lang="ru-RU" sz="1400" dirty="0"/>
              <a:t> - отношение размера оплаченной страховой премии на момент наступления страхового события (случая) к сумме всей страховой премии по Договору;</a:t>
            </a:r>
          </a:p>
          <a:p>
            <a:pPr algn="r"/>
            <a:r>
              <a:rPr lang="ru-RU" sz="1400" dirty="0"/>
              <a:t>Кс - отношение страховой суммы к страховой стоимости, установленной для объекта страхования;</a:t>
            </a:r>
          </a:p>
          <a:p>
            <a:pPr algn="r"/>
            <a:r>
              <a:rPr lang="ru-RU" sz="1400" dirty="0"/>
              <a:t>Ф – безусловная франшиза установленная Договором, руб.</a:t>
            </a:r>
          </a:p>
          <a:p>
            <a:pPr algn="r"/>
            <a:r>
              <a:rPr lang="ru-RU" sz="1400" dirty="0"/>
              <a:t>Часть премии, оплаченная после наступления страхового события (случая) подлежит возврату Страхователю.</a:t>
            </a:r>
          </a:p>
        </p:txBody>
      </p:sp>
      <p:sp>
        <p:nvSpPr>
          <p:cNvPr id="8" name="TextBox 7"/>
          <p:cNvSpPr txBox="1"/>
          <p:nvPr/>
        </p:nvSpPr>
        <p:spPr>
          <a:xfrm>
            <a:off x="1119022" y="938590"/>
            <a:ext cx="1584176" cy="369332"/>
          </a:xfrm>
          <a:prstGeom prst="rect">
            <a:avLst/>
          </a:prstGeom>
          <a:noFill/>
        </p:spPr>
        <p:txBody>
          <a:bodyPr wrap="square" rtlCol="0">
            <a:spAutoFit/>
          </a:bodyPr>
          <a:lstStyle/>
          <a:p>
            <a:pPr algn="ctr"/>
            <a:r>
              <a:rPr lang="ru-RU" dirty="0" smtClean="0"/>
              <a:t>Вариант 1</a:t>
            </a:r>
            <a:endParaRPr lang="ru-RU" dirty="0"/>
          </a:p>
        </p:txBody>
      </p:sp>
      <p:sp>
        <p:nvSpPr>
          <p:cNvPr id="9" name="TextBox 8"/>
          <p:cNvSpPr txBox="1"/>
          <p:nvPr/>
        </p:nvSpPr>
        <p:spPr>
          <a:xfrm>
            <a:off x="4932040" y="948462"/>
            <a:ext cx="1872208" cy="369332"/>
          </a:xfrm>
          <a:prstGeom prst="rect">
            <a:avLst/>
          </a:prstGeom>
          <a:noFill/>
        </p:spPr>
        <p:txBody>
          <a:bodyPr wrap="square" rtlCol="0">
            <a:spAutoFit/>
          </a:bodyPr>
          <a:lstStyle/>
          <a:p>
            <a:pPr algn="ctr"/>
            <a:r>
              <a:rPr lang="ru-RU" dirty="0" smtClean="0"/>
              <a:t>Вариант 2</a:t>
            </a:r>
            <a:endParaRPr lang="ru-RU" dirty="0"/>
          </a:p>
        </p:txBody>
      </p:sp>
    </p:spTree>
    <p:extLst>
      <p:ext uri="{BB962C8B-B14F-4D97-AF65-F5344CB8AC3E}">
        <p14:creationId xmlns:p14="http://schemas.microsoft.com/office/powerpoint/2010/main" val="3857020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p:cNvSpPr>
          <p:nvPr>
            <p:ph type="body" idx="1"/>
          </p:nvPr>
        </p:nvSpPr>
        <p:spPr>
          <a:xfrm>
            <a:off x="250825" y="2349500"/>
            <a:ext cx="8147050" cy="965200"/>
          </a:xfrm>
        </p:spPr>
        <p:txBody>
          <a:bodyPr/>
          <a:lstStyle/>
          <a:p>
            <a:pPr>
              <a:buFont typeface="Arial" charset="0"/>
              <a:buNone/>
            </a:pPr>
            <a:r>
              <a:rPr lang="ru-RU" sz="4700" b="1" i="1" smtClean="0">
                <a:solidFill>
                  <a:srgbClr val="008000"/>
                </a:solidFill>
                <a:effectLst>
                  <a:outerShdw blurRad="38100" dist="38100" dir="2700000" algn="tl">
                    <a:srgbClr val="C0C0C0"/>
                  </a:outerShdw>
                </a:effectLst>
                <a:latin typeface="Verdana" pitchFamily="34" charset="0"/>
              </a:rPr>
              <a:t>Спасибо за внимание!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7620000" cy="922337"/>
          </a:xfrm>
        </p:spPr>
        <p:txBody>
          <a:bodyPr/>
          <a:lstStyle/>
          <a:p>
            <a:pPr eaLnBrk="1" fontAlgn="auto" hangingPunct="1">
              <a:spcAft>
                <a:spcPts val="0"/>
              </a:spcAft>
              <a:defRPr/>
            </a:pPr>
            <a:r>
              <a:rPr lang="ru-RU" sz="2500" b="1" dirty="0" smtClean="0">
                <a:latin typeface="Arial" pitchFamily="34" charset="0"/>
                <a:cs typeface="Arial" pitchFamily="34" charset="0"/>
              </a:rPr>
              <a:t>Средняя урожайность, принимаемая на страхование.</a:t>
            </a:r>
            <a:endParaRPr lang="ru-RU" sz="2500" b="1" dirty="0">
              <a:latin typeface="Arial" pitchFamily="34" charset="0"/>
              <a:cs typeface="Arial" pitchFamily="34" charset="0"/>
            </a:endParaRPr>
          </a:p>
        </p:txBody>
      </p:sp>
      <p:sp>
        <p:nvSpPr>
          <p:cNvPr id="15363" name="Номер слайда 1"/>
          <p:cNvSpPr>
            <a:spLocks noGrp="1"/>
          </p:cNvSpPr>
          <p:nvPr>
            <p:ph type="sldNum" sz="quarter" idx="10"/>
          </p:nvPr>
        </p:nvSpPr>
        <p:spPr bwMode="auto">
          <a:xfrm>
            <a:off x="8675688" y="6524625"/>
            <a:ext cx="261937" cy="188913"/>
          </a:xfrm>
          <a:ln>
            <a:round/>
            <a:headEnd/>
            <a:tailEnd/>
          </a:ln>
        </p:spPr>
        <p:txBody>
          <a:bodyPr wrap="square" numCol="1" anchorCtr="0" compatLnSpc="1">
            <a:prstTxWarp prst="textNoShape">
              <a:avLst/>
            </a:prstTxWarp>
          </a:bodyPr>
          <a:lstStyle/>
          <a:p>
            <a:pPr fontAlgn="base">
              <a:spcBef>
                <a:spcPct val="0"/>
              </a:spcBef>
              <a:spcAft>
                <a:spcPct val="0"/>
              </a:spcAft>
              <a:defRPr/>
            </a:pPr>
            <a:fld id="{50118223-3029-4EC7-9614-5FD3255F6B8D}" type="slidenum">
              <a:rPr lang="ru-RU"/>
              <a:pPr fontAlgn="base">
                <a:spcBef>
                  <a:spcPct val="0"/>
                </a:spcBef>
                <a:spcAft>
                  <a:spcPct val="0"/>
                </a:spcAft>
                <a:defRPr/>
              </a:pPr>
              <a:t>5</a:t>
            </a:fld>
            <a:endParaRPr lang="ru-RU"/>
          </a:p>
        </p:txBody>
      </p:sp>
      <p:graphicFrame>
        <p:nvGraphicFramePr>
          <p:cNvPr id="5" name="Объект 4"/>
          <p:cNvGraphicFramePr>
            <a:graphicFrameLocks noGrp="1"/>
          </p:cNvGraphicFramePr>
          <p:nvPr>
            <p:ph idx="1"/>
            <p:extLst>
              <p:ext uri="{D42A27DB-BD31-4B8C-83A1-F6EECF244321}">
                <p14:modId xmlns:p14="http://schemas.microsoft.com/office/powerpoint/2010/main" val="83417589"/>
              </p:ext>
            </p:extLst>
          </p:nvPr>
        </p:nvGraphicFramePr>
        <p:xfrm>
          <a:off x="323850" y="1268413"/>
          <a:ext cx="8064500" cy="4945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7620000" cy="922337"/>
          </a:xfrm>
        </p:spPr>
        <p:txBody>
          <a:bodyPr/>
          <a:lstStyle/>
          <a:p>
            <a:pPr eaLnBrk="1" fontAlgn="auto" hangingPunct="1">
              <a:spcAft>
                <a:spcPts val="0"/>
              </a:spcAft>
              <a:defRPr/>
            </a:pPr>
            <a:r>
              <a:rPr lang="ru-RU" sz="2500" b="1" dirty="0" smtClean="0">
                <a:latin typeface="Arial" pitchFamily="34" charset="0"/>
                <a:cs typeface="Arial" pitchFamily="34" charset="0"/>
              </a:rPr>
              <a:t>Страховая стоимость/сумма</a:t>
            </a:r>
            <a:endParaRPr lang="ru-RU" sz="2500" b="1" dirty="0">
              <a:latin typeface="Arial" pitchFamily="34" charset="0"/>
              <a:cs typeface="Arial" pitchFamily="34" charset="0"/>
            </a:endParaRPr>
          </a:p>
        </p:txBody>
      </p:sp>
      <p:sp>
        <p:nvSpPr>
          <p:cNvPr id="15363" name="Номер слайда 1"/>
          <p:cNvSpPr>
            <a:spLocks noGrp="1"/>
          </p:cNvSpPr>
          <p:nvPr>
            <p:ph type="sldNum" sz="quarter" idx="10"/>
          </p:nvPr>
        </p:nvSpPr>
        <p:spPr bwMode="auto">
          <a:xfrm>
            <a:off x="8675688" y="6524625"/>
            <a:ext cx="261937" cy="188913"/>
          </a:xfrm>
          <a:ln>
            <a:round/>
            <a:headEnd/>
            <a:tailEnd/>
          </a:ln>
        </p:spPr>
        <p:txBody>
          <a:bodyPr wrap="square" numCol="1" anchorCtr="0" compatLnSpc="1">
            <a:prstTxWarp prst="textNoShape">
              <a:avLst/>
            </a:prstTxWarp>
          </a:bodyPr>
          <a:lstStyle/>
          <a:p>
            <a:pPr fontAlgn="base">
              <a:spcBef>
                <a:spcPct val="0"/>
              </a:spcBef>
              <a:spcAft>
                <a:spcPct val="0"/>
              </a:spcAft>
              <a:defRPr/>
            </a:pPr>
            <a:fld id="{67324656-1BE1-4C10-9CB8-A5B876A0B595}" type="slidenum">
              <a:rPr lang="ru-RU"/>
              <a:pPr fontAlgn="base">
                <a:spcBef>
                  <a:spcPct val="0"/>
                </a:spcBef>
                <a:spcAft>
                  <a:spcPct val="0"/>
                </a:spcAft>
                <a:defRPr/>
              </a:pPr>
              <a:t>6</a:t>
            </a:fld>
            <a:endParaRPr lang="ru-RU"/>
          </a:p>
        </p:txBody>
      </p:sp>
      <p:pic>
        <p:nvPicPr>
          <p:cNvPr id="26627" name="Picture 2"/>
          <p:cNvPicPr>
            <a:picLocks noGrp="1" noChangeAspect="1" noChangeArrowheads="1"/>
          </p:cNvPicPr>
          <p:nvPr>
            <p:ph idx="1"/>
          </p:nvPr>
        </p:nvPicPr>
        <p:blipFill>
          <a:blip r:embed="rId3"/>
          <a:srcRect/>
          <a:stretch>
            <a:fillRect/>
          </a:stretch>
        </p:blipFill>
        <p:spPr>
          <a:xfrm>
            <a:off x="30163" y="1628775"/>
            <a:ext cx="3840162" cy="3444875"/>
          </a:xfrm>
        </p:spPr>
      </p:pic>
      <p:sp>
        <p:nvSpPr>
          <p:cNvPr id="7" name="Прямоугольник 6"/>
          <p:cNvSpPr/>
          <p:nvPr/>
        </p:nvSpPr>
        <p:spPr>
          <a:xfrm>
            <a:off x="5292080" y="1628800"/>
            <a:ext cx="3240360" cy="3170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a:spAutoFit/>
          </a:bodyPr>
          <a:lstStyle/>
          <a:p>
            <a:pPr algn="ctr" fontAlgn="auto">
              <a:spcAft>
                <a:spcPts val="0"/>
              </a:spcAft>
              <a:buFont typeface="Arial" pitchFamily="34" charset="0"/>
              <a:buNone/>
              <a:defRPr/>
            </a:pPr>
            <a:r>
              <a:rPr lang="ru-RU" sz="2800" dirty="0">
                <a:solidFill>
                  <a:srgbClr val="FFFFFF"/>
                </a:solidFill>
              </a:rPr>
              <a:t>страховая </a:t>
            </a:r>
          </a:p>
          <a:p>
            <a:pPr algn="ctr" fontAlgn="auto">
              <a:spcAft>
                <a:spcPts val="0"/>
              </a:spcAft>
              <a:buFont typeface="Arial" pitchFamily="34" charset="0"/>
              <a:buNone/>
              <a:defRPr/>
            </a:pPr>
            <a:r>
              <a:rPr lang="ru-RU" sz="2800" dirty="0">
                <a:solidFill>
                  <a:srgbClr val="FFFFFF"/>
                </a:solidFill>
              </a:rPr>
              <a:t>сумма </a:t>
            </a:r>
          </a:p>
          <a:p>
            <a:pPr fontAlgn="auto">
              <a:spcAft>
                <a:spcPts val="0"/>
              </a:spcAft>
              <a:buFont typeface="Arial" pitchFamily="34" charset="0"/>
              <a:buNone/>
              <a:defRPr/>
            </a:pPr>
            <a:endParaRPr lang="ru-RU" dirty="0">
              <a:solidFill>
                <a:srgbClr val="FFFFFF"/>
              </a:solidFill>
            </a:endParaRPr>
          </a:p>
          <a:p>
            <a:pPr fontAlgn="auto">
              <a:spcAft>
                <a:spcPts val="0"/>
              </a:spcAft>
              <a:buFont typeface="Arial" pitchFamily="34" charset="0"/>
              <a:buNone/>
              <a:defRPr/>
            </a:pPr>
            <a:r>
              <a:rPr lang="ru-RU" dirty="0">
                <a:solidFill>
                  <a:srgbClr val="FFFFFF"/>
                </a:solidFill>
              </a:rPr>
              <a:t>Это лимит ответственности Страховщика по выплате страхового возмещения, т.е. максимальная сумма выплаты по договору. Страховая сумма не может быть больше страховой стоимости. </a:t>
            </a:r>
          </a:p>
        </p:txBody>
      </p:sp>
      <p:sp>
        <p:nvSpPr>
          <p:cNvPr id="8" name="AutoShape 21"/>
          <p:cNvSpPr>
            <a:spLocks noChangeArrowheads="1"/>
          </p:cNvSpPr>
          <p:nvPr/>
        </p:nvSpPr>
        <p:spPr bwMode="auto">
          <a:xfrm>
            <a:off x="-38099" y="4798900"/>
            <a:ext cx="8786564" cy="1771764"/>
          </a:xfrm>
          <a:prstGeom prst="roundRect">
            <a:avLst>
              <a:gd name="adj" fmla="val 50000"/>
            </a:avLst>
          </a:prstGeom>
          <a:solidFill>
            <a:schemeClr val="bg2"/>
          </a:solidFill>
          <a:ln w="38100">
            <a:solidFill>
              <a:srgbClr val="FF0000"/>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631825">
              <a:buFont typeface="Arial" charset="0"/>
              <a:buNone/>
              <a:defRPr/>
            </a:pPr>
            <a:r>
              <a:rPr lang="ru-RU" dirty="0">
                <a:solidFill>
                  <a:srgbClr val="000000"/>
                </a:solidFill>
              </a:rPr>
              <a:t>Пример: </a:t>
            </a:r>
          </a:p>
          <a:p>
            <a:pPr marL="631825">
              <a:buFont typeface="Arial" charset="0"/>
              <a:buNone/>
              <a:defRPr/>
            </a:pPr>
            <a:r>
              <a:rPr lang="ru-RU" dirty="0">
                <a:solidFill>
                  <a:srgbClr val="000000"/>
                </a:solidFill>
              </a:rPr>
              <a:t>Площадь посева яровой пшеницы 500 га </a:t>
            </a:r>
          </a:p>
          <a:p>
            <a:pPr marL="631825">
              <a:buFont typeface="Arial" charset="0"/>
              <a:buNone/>
              <a:defRPr/>
            </a:pPr>
            <a:r>
              <a:rPr lang="ru-RU" dirty="0">
                <a:solidFill>
                  <a:srgbClr val="000000"/>
                </a:solidFill>
              </a:rPr>
              <a:t>Урожайность 30 ц/га </a:t>
            </a:r>
          </a:p>
          <a:p>
            <a:pPr marL="631825">
              <a:buFont typeface="Arial" charset="0"/>
              <a:buNone/>
              <a:defRPr/>
            </a:pPr>
            <a:r>
              <a:rPr lang="ru-RU" dirty="0">
                <a:solidFill>
                  <a:srgbClr val="000000"/>
                </a:solidFill>
              </a:rPr>
              <a:t>Цена реализации  450 руб/ц.</a:t>
            </a:r>
          </a:p>
          <a:p>
            <a:pPr marL="631825">
              <a:buFont typeface="Arial" charset="0"/>
              <a:buNone/>
              <a:defRPr/>
            </a:pPr>
            <a:r>
              <a:rPr lang="ru-RU" u="sng" dirty="0">
                <a:solidFill>
                  <a:srgbClr val="000000"/>
                </a:solidFill>
              </a:rPr>
              <a:t>Страховая стоимость </a:t>
            </a:r>
            <a:r>
              <a:rPr lang="ru-RU" dirty="0">
                <a:solidFill>
                  <a:srgbClr val="000000"/>
                </a:solidFill>
              </a:rPr>
              <a:t>=500*30*450=6 750 000 руб.</a:t>
            </a:r>
          </a:p>
          <a:p>
            <a:pPr marL="631825">
              <a:buFont typeface="Arial" charset="0"/>
              <a:buNone/>
              <a:defRPr/>
            </a:pPr>
            <a:r>
              <a:rPr lang="ru-RU" dirty="0">
                <a:solidFill>
                  <a:srgbClr val="000000"/>
                </a:solidFill>
              </a:rPr>
              <a:t>Страховая сумма ≤</a:t>
            </a:r>
            <a:r>
              <a:rPr lang="en-US" dirty="0">
                <a:solidFill>
                  <a:srgbClr val="000000"/>
                </a:solidFill>
              </a:rPr>
              <a:t> </a:t>
            </a:r>
            <a:r>
              <a:rPr lang="ru-RU" dirty="0">
                <a:solidFill>
                  <a:srgbClr val="000000"/>
                </a:solidFill>
              </a:rPr>
              <a:t>Страховая стоимость </a:t>
            </a:r>
          </a:p>
        </p:txBody>
      </p:sp>
      <p:sp>
        <p:nvSpPr>
          <p:cNvPr id="2" name="Стрелка вправо 1"/>
          <p:cNvSpPr/>
          <p:nvPr/>
        </p:nvSpPr>
        <p:spPr>
          <a:xfrm>
            <a:off x="3779838" y="2924175"/>
            <a:ext cx="1512887" cy="1009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3"/>
          <p:cNvSpPr>
            <a:spLocks noChangeArrowheads="1"/>
          </p:cNvSpPr>
          <p:nvPr/>
        </p:nvSpPr>
        <p:spPr bwMode="auto">
          <a:xfrm>
            <a:off x="323850" y="1052513"/>
            <a:ext cx="7920038" cy="403225"/>
          </a:xfrm>
          <a:prstGeom prst="rect">
            <a:avLst/>
          </a:prstGeom>
          <a:noFill/>
          <a:ln w="9525" algn="ctr">
            <a:noFill/>
            <a:miter lim="800000"/>
            <a:headEnd/>
            <a:tailEnd/>
          </a:ln>
          <a:effectLst>
            <a:prstShdw prst="shdw13" dist="53882" dir="13500000">
              <a:srgbClr val="04803C">
                <a:alpha val="50000"/>
              </a:srgbClr>
            </a:prstShdw>
          </a:effectLst>
        </p:spPr>
        <p:txBody>
          <a:bodyPr lIns="93653" tIns="46827" rIns="93653" bIns="46827">
            <a:spAutoFit/>
          </a:bodyPr>
          <a:lstStyle/>
          <a:p>
            <a:pPr marL="114300" algn="just" defTabSz="935038">
              <a:spcBef>
                <a:spcPct val="20000"/>
              </a:spcBef>
              <a:buClr>
                <a:schemeClr val="tx2"/>
              </a:buClr>
              <a:defRPr/>
            </a:pPr>
            <a:endParaRPr lang="ru-RU" sz="2000" dirty="0">
              <a:latin typeface="+mn-lt"/>
            </a:endParaRPr>
          </a:p>
        </p:txBody>
      </p:sp>
      <p:sp>
        <p:nvSpPr>
          <p:cNvPr id="6" name="Заголовок 2"/>
          <p:cNvSpPr txBox="1">
            <a:spLocks/>
          </p:cNvSpPr>
          <p:nvPr/>
        </p:nvSpPr>
        <p:spPr>
          <a:xfrm>
            <a:off x="323850" y="274638"/>
            <a:ext cx="7753350" cy="777875"/>
          </a:xfrm>
          <a:prstGeom prst="rect">
            <a:avLst/>
          </a:prstGeom>
        </p:spPr>
        <p:txBody>
          <a:bodyPr anchor="ctr"/>
          <a:lst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fontAlgn="auto">
              <a:spcAft>
                <a:spcPts val="0"/>
              </a:spcAft>
              <a:defRPr/>
            </a:pPr>
            <a:endParaRPr lang="ru-RU" sz="2400" b="1" dirty="0">
              <a:latin typeface="Arial" pitchFamily="34" charset="0"/>
              <a:cs typeface="Arial" pitchFamily="34" charset="0"/>
            </a:endParaRPr>
          </a:p>
        </p:txBody>
      </p:sp>
      <p:sp>
        <p:nvSpPr>
          <p:cNvPr id="9" name="Номер слайда 1"/>
          <p:cNvSpPr>
            <a:spLocks noGrp="1"/>
          </p:cNvSpPr>
          <p:nvPr>
            <p:ph type="sldNum" sz="quarter" idx="10"/>
          </p:nvPr>
        </p:nvSpPr>
        <p:spPr bwMode="auto">
          <a:xfrm>
            <a:off x="8675688" y="6524625"/>
            <a:ext cx="217487" cy="73025"/>
          </a:xfrm>
          <a:ln>
            <a:round/>
            <a:headEnd/>
            <a:tailEnd/>
          </a:ln>
        </p:spPr>
        <p:txBody>
          <a:bodyPr wrap="square" numCol="1" anchorCtr="0" compatLnSpc="1">
            <a:prstTxWarp prst="textNoShape">
              <a:avLst/>
            </a:prstTxWarp>
          </a:bodyPr>
          <a:lstStyle/>
          <a:p>
            <a:pPr fontAlgn="base">
              <a:spcBef>
                <a:spcPct val="0"/>
              </a:spcBef>
              <a:spcAft>
                <a:spcPct val="0"/>
              </a:spcAft>
              <a:defRPr/>
            </a:pPr>
            <a:fld id="{77FFBA94-EC2E-4BC0-9649-473E51389491}" type="slidenum">
              <a:rPr lang="ru-RU"/>
              <a:pPr fontAlgn="base">
                <a:spcBef>
                  <a:spcPct val="0"/>
                </a:spcBef>
                <a:spcAft>
                  <a:spcPct val="0"/>
                </a:spcAft>
                <a:defRPr/>
              </a:pPr>
              <a:t>7</a:t>
            </a:fld>
            <a:endParaRPr lang="ru-RU" dirty="0"/>
          </a:p>
        </p:txBody>
      </p:sp>
      <p:sp>
        <p:nvSpPr>
          <p:cNvPr id="5" name="Заголовок 2"/>
          <p:cNvSpPr>
            <a:spLocks noGrp="1"/>
          </p:cNvSpPr>
          <p:nvPr>
            <p:ph type="title"/>
          </p:nvPr>
        </p:nvSpPr>
        <p:spPr>
          <a:xfrm>
            <a:off x="457200" y="274638"/>
            <a:ext cx="7620000" cy="922337"/>
          </a:xfrm>
        </p:spPr>
        <p:txBody>
          <a:bodyPr/>
          <a:lstStyle/>
          <a:p>
            <a:pPr eaLnBrk="1" fontAlgn="auto" hangingPunct="1">
              <a:spcAft>
                <a:spcPts val="0"/>
              </a:spcAft>
              <a:defRPr/>
            </a:pPr>
            <a:r>
              <a:rPr lang="ru-RU" sz="2500" b="1" dirty="0">
                <a:latin typeface="Arial" pitchFamily="34" charset="0"/>
                <a:cs typeface="Arial" pitchFamily="34" charset="0"/>
              </a:rPr>
              <a:t>Франшиза</a:t>
            </a:r>
            <a:br>
              <a:rPr lang="ru-RU" sz="2500" b="1" dirty="0">
                <a:latin typeface="Arial" pitchFamily="34" charset="0"/>
                <a:cs typeface="Arial" pitchFamily="34" charset="0"/>
              </a:rPr>
            </a:br>
            <a:r>
              <a:rPr lang="ru-RU" sz="2500" b="1" dirty="0">
                <a:latin typeface="Arial" pitchFamily="34" charset="0"/>
                <a:cs typeface="Arial" pitchFamily="34" charset="0"/>
              </a:rPr>
              <a:t>(собственное участие Страхователя в риске)</a:t>
            </a:r>
            <a:br>
              <a:rPr lang="ru-RU" sz="2500" b="1" dirty="0">
                <a:latin typeface="Arial" pitchFamily="34" charset="0"/>
                <a:cs typeface="Arial" pitchFamily="34" charset="0"/>
              </a:rPr>
            </a:br>
            <a:endParaRPr lang="ru-RU" sz="2500" b="1" dirty="0">
              <a:latin typeface="Arial" pitchFamily="34" charset="0"/>
              <a:cs typeface="Arial" pitchFamily="34" charset="0"/>
            </a:endParaRPr>
          </a:p>
        </p:txBody>
      </p:sp>
      <p:grpSp>
        <p:nvGrpSpPr>
          <p:cNvPr id="7" name="Группа 6"/>
          <p:cNvGrpSpPr/>
          <p:nvPr/>
        </p:nvGrpSpPr>
        <p:grpSpPr>
          <a:xfrm>
            <a:off x="611560" y="1253909"/>
            <a:ext cx="7465640" cy="1527019"/>
            <a:chOff x="0" y="1322479"/>
            <a:chExt cx="4320480" cy="2777206"/>
          </a:xfrm>
          <a:scene3d>
            <a:camera prst="orthographicFront">
              <a:rot lat="0" lon="0" rev="0"/>
            </a:camera>
            <a:lightRig rig="soft" dir="t">
              <a:rot lat="0" lon="0" rev="0"/>
            </a:lightRig>
          </a:scene3d>
        </p:grpSpPr>
        <p:sp>
          <p:nvSpPr>
            <p:cNvPr id="8" name="Прямоугольник 7"/>
            <p:cNvSpPr/>
            <p:nvPr/>
          </p:nvSpPr>
          <p:spPr>
            <a:xfrm>
              <a:off x="0" y="1322479"/>
              <a:ext cx="4320480" cy="2777206"/>
            </a:xfrm>
            <a:prstGeom prst="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0" name="Прямоугольник 9"/>
            <p:cNvSpPr/>
            <p:nvPr/>
          </p:nvSpPr>
          <p:spPr>
            <a:xfrm>
              <a:off x="0" y="1322479"/>
              <a:ext cx="4320480" cy="2777206"/>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ru-RU" sz="2800" dirty="0"/>
                <a:t>Как правило по договорам страхования урожая устанавливается безусловная франшиза (всегда вычитается из убытка)</a:t>
              </a:r>
            </a:p>
          </p:txBody>
        </p:sp>
      </p:grpSp>
      <p:grpSp>
        <p:nvGrpSpPr>
          <p:cNvPr id="11" name="Группа 10"/>
          <p:cNvGrpSpPr/>
          <p:nvPr/>
        </p:nvGrpSpPr>
        <p:grpSpPr>
          <a:xfrm>
            <a:off x="611560" y="2996952"/>
            <a:ext cx="7465640" cy="1656184"/>
            <a:chOff x="4320480" y="1322479"/>
            <a:chExt cx="4320480" cy="2777206"/>
          </a:xfrm>
          <a:scene3d>
            <a:camera prst="orthographicFront">
              <a:rot lat="0" lon="0" rev="0"/>
            </a:camera>
            <a:lightRig rig="soft" dir="t">
              <a:rot lat="0" lon="0" rev="0"/>
            </a:lightRig>
          </a:scene3d>
        </p:grpSpPr>
        <p:sp>
          <p:nvSpPr>
            <p:cNvPr id="12" name="Прямоугольник 11"/>
            <p:cNvSpPr/>
            <p:nvPr/>
          </p:nvSpPr>
          <p:spPr>
            <a:xfrm>
              <a:off x="4320480" y="1322479"/>
              <a:ext cx="4320480" cy="2777206"/>
            </a:xfrm>
            <a:prstGeom prst="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3" name="Прямоугольник 12"/>
            <p:cNvSpPr/>
            <p:nvPr/>
          </p:nvSpPr>
          <p:spPr>
            <a:xfrm>
              <a:off x="4320480" y="1322479"/>
              <a:ext cx="4320480" cy="2777206"/>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ru-RU" sz="2800" dirty="0"/>
                <a:t>Франшиза устанавливается по каждой культуре отдельно в процентах от страховой суммы</a:t>
              </a:r>
            </a:p>
          </p:txBody>
        </p:sp>
      </p:grpSp>
      <p:grpSp>
        <p:nvGrpSpPr>
          <p:cNvPr id="14" name="Группа 13"/>
          <p:cNvGrpSpPr/>
          <p:nvPr/>
        </p:nvGrpSpPr>
        <p:grpSpPr>
          <a:xfrm>
            <a:off x="611560" y="4934090"/>
            <a:ext cx="7465640" cy="1656184"/>
            <a:chOff x="4320480" y="1322479"/>
            <a:chExt cx="4320480" cy="2777206"/>
          </a:xfrm>
          <a:scene3d>
            <a:camera prst="orthographicFront">
              <a:rot lat="0" lon="0" rev="0"/>
            </a:camera>
            <a:lightRig rig="soft" dir="t">
              <a:rot lat="0" lon="0" rev="0"/>
            </a:lightRig>
          </a:scene3d>
        </p:grpSpPr>
        <p:sp>
          <p:nvSpPr>
            <p:cNvPr id="15" name="Прямоугольник 14"/>
            <p:cNvSpPr/>
            <p:nvPr/>
          </p:nvSpPr>
          <p:spPr>
            <a:xfrm>
              <a:off x="4320480" y="1322479"/>
              <a:ext cx="4320480" cy="2777206"/>
            </a:xfrm>
            <a:prstGeom prst="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Прямоугольник 15"/>
            <p:cNvSpPr/>
            <p:nvPr/>
          </p:nvSpPr>
          <p:spPr>
            <a:xfrm>
              <a:off x="4320480" y="1322479"/>
              <a:ext cx="4320480" cy="2777206"/>
            </a:xfrm>
            <a:prstGeom prst="rect">
              <a:avLst/>
            </a:prstGeom>
            <a:sp3d/>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ru-RU" sz="2800" dirty="0"/>
                <a:t>Чем выше франшиза, тем меньше тариф</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2500" b="1" dirty="0">
                <a:latin typeface="Arial" pitchFamily="34" charset="0"/>
                <a:cs typeface="Arial" pitchFamily="34" charset="0"/>
              </a:rPr>
              <a:t>Страхование урожая с государственной поддержкой</a:t>
            </a:r>
          </a:p>
        </p:txBody>
      </p:sp>
      <p:sp>
        <p:nvSpPr>
          <p:cNvPr id="3" name="Объект 2"/>
          <p:cNvSpPr>
            <a:spLocks noGrp="1"/>
          </p:cNvSpPr>
          <p:nvPr>
            <p:ph idx="1"/>
          </p:nvPr>
        </p:nvSpPr>
        <p:spPr/>
        <p:txBody>
          <a:bodyPr/>
          <a:lstStyle/>
          <a:p>
            <a:pPr marL="0" indent="0" algn="ctr" eaLnBrk="1" hangingPunct="1">
              <a:spcBef>
                <a:spcPct val="0"/>
              </a:spcBef>
              <a:buClrTx/>
              <a:buFont typeface="Arial" charset="0"/>
              <a:buNone/>
              <a:defRPr/>
            </a:pPr>
            <a:r>
              <a:rPr lang="ru-RU" sz="3200" b="1" dirty="0">
                <a:solidFill>
                  <a:schemeClr val="accent3">
                    <a:lumMod val="75000"/>
                  </a:schemeClr>
                </a:solidFill>
                <a:latin typeface="Arial" charset="0"/>
                <a:cs typeface="Arial" charset="0"/>
              </a:rPr>
              <a:t>Федеральный закон </a:t>
            </a:r>
          </a:p>
          <a:p>
            <a:pPr marL="0" indent="0" algn="ctr" eaLnBrk="1" hangingPunct="1">
              <a:spcBef>
                <a:spcPct val="0"/>
              </a:spcBef>
              <a:buClrTx/>
              <a:buFont typeface="Arial" charset="0"/>
              <a:buNone/>
              <a:defRPr/>
            </a:pPr>
            <a:r>
              <a:rPr lang="ru-RU" sz="3200" b="1" dirty="0">
                <a:solidFill>
                  <a:schemeClr val="accent3">
                    <a:lumMod val="75000"/>
                  </a:schemeClr>
                </a:solidFill>
                <a:latin typeface="Arial" charset="0"/>
                <a:cs typeface="Arial" charset="0"/>
              </a:rPr>
              <a:t>«О государственной поддержке в сфере сельскохозяйственного </a:t>
            </a:r>
            <a:r>
              <a:rPr lang="ru-RU" sz="3200" b="1" dirty="0" smtClean="0">
                <a:solidFill>
                  <a:schemeClr val="accent3">
                    <a:lumMod val="75000"/>
                  </a:schemeClr>
                </a:solidFill>
                <a:latin typeface="Arial" charset="0"/>
                <a:cs typeface="Arial" charset="0"/>
              </a:rPr>
              <a:t>страхования» </a:t>
            </a:r>
            <a:endParaRPr lang="ru-RU" sz="3200" b="1" dirty="0">
              <a:solidFill>
                <a:schemeClr val="accent3">
                  <a:lumMod val="75000"/>
                </a:schemeClr>
              </a:solidFill>
              <a:latin typeface="Arial" charset="0"/>
              <a:cs typeface="Arial" charset="0"/>
            </a:endParaRPr>
          </a:p>
          <a:p>
            <a:pPr eaLnBrk="1" hangingPunct="1">
              <a:defRPr/>
            </a:pPr>
            <a:endParaRPr lang="ru-RU" dirty="0"/>
          </a:p>
        </p:txBody>
      </p:sp>
      <p:sp>
        <p:nvSpPr>
          <p:cNvPr id="4" name="Номер слайда 3"/>
          <p:cNvSpPr>
            <a:spLocks noGrp="1"/>
          </p:cNvSpPr>
          <p:nvPr>
            <p:ph type="sldNum" sz="quarter" idx="10"/>
          </p:nvPr>
        </p:nvSpPr>
        <p:spPr/>
        <p:txBody>
          <a:bodyPr/>
          <a:lstStyle/>
          <a:p>
            <a:pPr>
              <a:defRPr/>
            </a:pPr>
            <a:fld id="{1CC409C1-64AD-4A7E-8950-10B577E20C2C}" type="slidenum">
              <a:rPr lang="ru-RU" smtClean="0"/>
              <a:pPr>
                <a:defRPr/>
              </a:pPr>
              <a:t>8</a:t>
            </a:fld>
            <a:endParaRPr lang="ru-RU"/>
          </a:p>
        </p:txBody>
      </p:sp>
      <p:sp>
        <p:nvSpPr>
          <p:cNvPr id="6" name="TextBox 3"/>
          <p:cNvSpPr txBox="1">
            <a:spLocks noChangeArrowheads="1"/>
          </p:cNvSpPr>
          <p:nvPr/>
        </p:nvSpPr>
        <p:spPr bwMode="auto">
          <a:xfrm>
            <a:off x="250825" y="4278313"/>
            <a:ext cx="8713788" cy="2030412"/>
          </a:xfrm>
          <a:prstGeom prst="rect">
            <a:avLst/>
          </a:prstGeom>
          <a:noFill/>
          <a:ln w="9525">
            <a:noFill/>
            <a:miter lim="800000"/>
            <a:headEnd/>
            <a:tailEnd/>
          </a:ln>
        </p:spPr>
        <p:txBody>
          <a:bodyPr>
            <a:spAutoFit/>
          </a:bodyPr>
          <a:lstStyle/>
          <a:p>
            <a:pPr>
              <a:defRPr/>
            </a:pPr>
            <a:r>
              <a:rPr lang="ru-RU" dirty="0">
                <a:solidFill>
                  <a:schemeClr val="bg2">
                    <a:lumMod val="25000"/>
                  </a:schemeClr>
                </a:solidFill>
              </a:rPr>
              <a:t>Подписан президентом Российской Федерации 25 июля 2011 года</a:t>
            </a:r>
          </a:p>
          <a:p>
            <a:pPr>
              <a:defRPr/>
            </a:pPr>
            <a:endParaRPr lang="ru-RU" dirty="0">
              <a:solidFill>
                <a:schemeClr val="bg2">
                  <a:lumMod val="25000"/>
                </a:schemeClr>
              </a:solidFill>
            </a:endParaRPr>
          </a:p>
          <a:p>
            <a:pPr>
              <a:defRPr/>
            </a:pPr>
            <a:endParaRPr lang="ru-RU" dirty="0">
              <a:solidFill>
                <a:schemeClr val="bg2">
                  <a:lumMod val="25000"/>
                </a:schemeClr>
              </a:solidFill>
            </a:endParaRPr>
          </a:p>
          <a:p>
            <a:pPr>
              <a:defRPr/>
            </a:pPr>
            <a:endParaRPr lang="ru-RU" dirty="0">
              <a:solidFill>
                <a:schemeClr val="bg2">
                  <a:lumMod val="25000"/>
                </a:schemeClr>
              </a:solidFill>
            </a:endParaRPr>
          </a:p>
          <a:p>
            <a:pPr>
              <a:defRPr/>
            </a:pPr>
            <a:r>
              <a:rPr lang="ru-RU" dirty="0">
                <a:solidFill>
                  <a:schemeClr val="bg2">
                    <a:lumMod val="25000"/>
                  </a:schemeClr>
                </a:solidFill>
              </a:rPr>
              <a:t>Вступает в силу с 1 января 2012 года при страховании урожая с/х культур</a:t>
            </a:r>
          </a:p>
          <a:p>
            <a:pPr>
              <a:defRPr/>
            </a:pPr>
            <a:endParaRPr lang="ru-RU" dirty="0">
              <a:solidFill>
                <a:schemeClr val="bg2">
                  <a:lumMod val="25000"/>
                </a:schemeClr>
              </a:solidFill>
            </a:endParaRPr>
          </a:p>
          <a:p>
            <a:pPr>
              <a:defRPr/>
            </a:pPr>
            <a:r>
              <a:rPr lang="ru-RU" dirty="0">
                <a:solidFill>
                  <a:schemeClr val="bg2">
                    <a:lumMod val="25000"/>
                  </a:schemeClr>
                </a:solidFill>
              </a:rPr>
              <a:t>Вступает в силу с 1 января 2013 года при страховании с/х животных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20000" cy="562074"/>
          </a:xfrm>
        </p:spPr>
        <p:txBody>
          <a:bodyPr/>
          <a:lstStyle/>
          <a:p>
            <a:r>
              <a:rPr lang="ru-RU" sz="2400" b="1" dirty="0" smtClean="0"/>
              <a:t>План страхования </a:t>
            </a:r>
            <a:endParaRPr lang="ru-RU" sz="2400" b="1" dirty="0"/>
          </a:p>
        </p:txBody>
      </p:sp>
      <p:sp>
        <p:nvSpPr>
          <p:cNvPr id="3" name="Объект 2"/>
          <p:cNvSpPr>
            <a:spLocks noGrp="1"/>
          </p:cNvSpPr>
          <p:nvPr>
            <p:ph idx="1"/>
          </p:nvPr>
        </p:nvSpPr>
        <p:spPr>
          <a:xfrm>
            <a:off x="457200" y="980728"/>
            <a:ext cx="7620000" cy="5420072"/>
          </a:xfrm>
        </p:spPr>
        <p:txBody>
          <a:bodyPr/>
          <a:lstStyle/>
          <a:p>
            <a:pPr marL="114300" indent="0">
              <a:lnSpc>
                <a:spcPct val="200000"/>
              </a:lnSpc>
              <a:buNone/>
            </a:pPr>
            <a:r>
              <a:rPr lang="ru-RU" dirty="0" smtClean="0"/>
              <a:t>Утверждается каждый год в августе на предшествующий сельскохозяйственный год, регулирует виды сельскохозяйственных  культур и животных разрешенных к страхованию с государственной поддержкой в будущем году и предельные размеры ставок</a:t>
            </a:r>
          </a:p>
          <a:p>
            <a:pPr marL="114300" indent="0" algn="just">
              <a:lnSpc>
                <a:spcPct val="200000"/>
              </a:lnSpc>
              <a:buNone/>
            </a:pPr>
            <a:r>
              <a:rPr lang="ru-RU" sz="1800" dirty="0" smtClean="0"/>
              <a:t>На страхование урожая в Кировской области из федерального бюджета в 2015 г. было выделено 29 904,9 тыс. рублей</a:t>
            </a:r>
          </a:p>
          <a:p>
            <a:pPr marL="114300" indent="0" algn="just">
              <a:lnSpc>
                <a:spcPct val="200000"/>
              </a:lnSpc>
              <a:buNone/>
            </a:pPr>
            <a:r>
              <a:rPr lang="ru-RU" sz="1800" dirty="0" smtClean="0"/>
              <a:t>2016 </a:t>
            </a:r>
            <a:r>
              <a:rPr lang="ru-RU" sz="1800" dirty="0"/>
              <a:t>г. </a:t>
            </a:r>
            <a:r>
              <a:rPr lang="ru-RU" sz="1800" dirty="0" smtClean="0"/>
              <a:t>планируется выделить 22 427,8 тыс. рублей</a:t>
            </a:r>
            <a:endParaRPr lang="ru-RU" sz="1800" dirty="0"/>
          </a:p>
          <a:p>
            <a:pPr marL="114300" indent="0" algn="just">
              <a:lnSpc>
                <a:spcPct val="200000"/>
              </a:lnSpc>
              <a:buNone/>
            </a:pPr>
            <a:endParaRPr lang="ru-RU" sz="1800" dirty="0"/>
          </a:p>
        </p:txBody>
      </p:sp>
      <p:sp>
        <p:nvSpPr>
          <p:cNvPr id="4" name="Номер слайда 3"/>
          <p:cNvSpPr>
            <a:spLocks noGrp="1"/>
          </p:cNvSpPr>
          <p:nvPr>
            <p:ph type="sldNum" sz="quarter" idx="10"/>
          </p:nvPr>
        </p:nvSpPr>
        <p:spPr/>
        <p:txBody>
          <a:bodyPr/>
          <a:lstStyle/>
          <a:p>
            <a:pPr>
              <a:defRPr/>
            </a:pPr>
            <a:fld id="{EEC1B6F6-F661-432E-8445-DF15145BE9B1}" type="slidenum">
              <a:rPr lang="ru-RU" smtClean="0"/>
              <a:pPr>
                <a:defRPr/>
              </a:pPr>
              <a:t>9</a:t>
            </a:fld>
            <a:endParaRPr lang="ru-RU"/>
          </a:p>
        </p:txBody>
      </p:sp>
    </p:spTree>
    <p:extLst>
      <p:ext uri="{BB962C8B-B14F-4D97-AF65-F5344CB8AC3E}">
        <p14:creationId xmlns:p14="http://schemas.microsoft.com/office/powerpoint/2010/main" val="40785780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Другая 1">
      <a:dk1>
        <a:sysClr val="windowText" lastClr="000000"/>
      </a:dk1>
      <a:lt1>
        <a:sysClr val="window" lastClr="FFFFFF"/>
      </a:lt1>
      <a:dk2>
        <a:srgbClr val="008000"/>
      </a:dk2>
      <a:lt2>
        <a:srgbClr val="FEFAC9"/>
      </a:lt2>
      <a:accent1>
        <a:srgbClr val="F8E708"/>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4863</TotalTime>
  <Words>3066</Words>
  <Application>Microsoft Office PowerPoint</Application>
  <PresentationFormat>Экран (4:3)</PresentationFormat>
  <Paragraphs>497</Paragraphs>
  <Slides>43</Slides>
  <Notes>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43</vt:i4>
      </vt:variant>
    </vt:vector>
  </HeadingPairs>
  <TitlesOfParts>
    <vt:vector size="51" baseType="lpstr">
      <vt:lpstr>Arial</vt:lpstr>
      <vt:lpstr>Calibri</vt:lpstr>
      <vt:lpstr>Cambria</vt:lpstr>
      <vt:lpstr>Times New Roman</vt:lpstr>
      <vt:lpstr>TornadoCyr-Regular</vt:lpstr>
      <vt:lpstr>Verdana</vt:lpstr>
      <vt:lpstr>Wingdings 2</vt:lpstr>
      <vt:lpstr>Соседство</vt:lpstr>
      <vt:lpstr>Презентация PowerPoint</vt:lpstr>
      <vt:lpstr>С чего необходимо начать?</vt:lpstr>
      <vt:lpstr>Какие культуры можно застраховать?</vt:lpstr>
      <vt:lpstr>Презентация PowerPoint</vt:lpstr>
      <vt:lpstr>Средняя урожайность, принимаемая на страхование.</vt:lpstr>
      <vt:lpstr>Страховая стоимость/сумма</vt:lpstr>
      <vt:lpstr>Франшиза (собственное участие Страхователя в риске) </vt:lpstr>
      <vt:lpstr>Страхование урожая с государственной поддержкой</vt:lpstr>
      <vt:lpstr>План страхования </vt:lpstr>
      <vt:lpstr>Презентация PowerPoint</vt:lpstr>
      <vt:lpstr>Особенности страхования урожая с государственной поддержкой</vt:lpstr>
      <vt:lpstr>Прогрессивное региональное законодательство</vt:lpstr>
      <vt:lpstr>Презентация PowerPoint</vt:lpstr>
      <vt:lpstr>Презентация PowerPoint</vt:lpstr>
      <vt:lpstr>Презентация PowerPoint</vt:lpstr>
      <vt:lpstr>Презентация PowerPoint</vt:lpstr>
      <vt:lpstr>Презентация PowerPoint</vt:lpstr>
      <vt:lpstr>Страхование урожая с государственной поддержкой                                                Страховые риски </vt:lpstr>
      <vt:lpstr>Предельные размеры тарифных ставок   в Кировской области в 2015/2016 г.</vt:lpstr>
      <vt:lpstr>Программа коммерческого дострахования</vt:lpstr>
      <vt:lpstr>Агроэкономическое сравнение двух программ  на примере зерновой группы (пшеница)</vt:lpstr>
      <vt:lpstr>Презентация PowerPoint</vt:lpstr>
      <vt:lpstr>Презентация PowerPoint</vt:lpstr>
      <vt:lpstr>Страховая выплата</vt:lpstr>
      <vt:lpstr>Что делать при наступлении  страхового случая</vt:lpstr>
      <vt:lpstr>Основные проблемы при урегулировании убытков, которые могут повлечь отказ в оплате убытка</vt:lpstr>
      <vt:lpstr>Продолжение</vt:lpstr>
      <vt:lpstr>Пример расчета страховой выплаты при страховании без государственной поддержки </vt:lpstr>
      <vt:lpstr>Пример №1 расчета страховой выплаты при страховании с государственной поддержкой</vt:lpstr>
      <vt:lpstr>Пример №2 расчета страховой выплаты при страховании с государственной поддержкой при страховании с государственной поддержкой </vt:lpstr>
      <vt:lpstr>Страхование животных</vt:lpstr>
      <vt:lpstr>Зачем страховать животных ?</vt:lpstr>
      <vt:lpstr>Каких животных можно застраховать</vt:lpstr>
      <vt:lpstr>Объекты страхования с государственной поддержкой</vt:lpstr>
      <vt:lpstr>Страховые риски </vt:lpstr>
      <vt:lpstr>Список заразных болезней</vt:lpstr>
      <vt:lpstr>Критерий «массовости»</vt:lpstr>
      <vt:lpstr>Страховая сумма</vt:lpstr>
      <vt:lpstr>Пример страхования (коровы)</vt:lpstr>
      <vt:lpstr>Особенности страхования животных</vt:lpstr>
      <vt:lpstr>Франшиза</vt:lpstr>
      <vt:lpstr>Порядок определения страховой выплаты</vt:lpstr>
      <vt:lpstr>Презентация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Храбсков Евгений Николаевич</dc:creator>
  <cp:lastModifiedBy>Татьяна Геннадьевна Анфилатова</cp:lastModifiedBy>
  <cp:revision>321</cp:revision>
  <cp:lastPrinted>2012-10-17T14:46:23Z</cp:lastPrinted>
  <dcterms:created xsi:type="dcterms:W3CDTF">2011-12-21T08:11:54Z</dcterms:created>
  <dcterms:modified xsi:type="dcterms:W3CDTF">2015-12-17T10:56:11Z</dcterms:modified>
</cp:coreProperties>
</file>