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6" r:id="rId3"/>
    <p:sldMasterId id="2147483689" r:id="rId4"/>
    <p:sldMasterId id="2147483702" r:id="rId5"/>
    <p:sldMasterId id="2147483715" r:id="rId6"/>
    <p:sldMasterId id="2147483728" r:id="rId7"/>
    <p:sldMasterId id="2147483755" r:id="rId8"/>
  </p:sldMasterIdLst>
  <p:notesMasterIdLst>
    <p:notesMasterId r:id="rId44"/>
  </p:notesMasterIdLst>
  <p:handoutMasterIdLst>
    <p:handoutMasterId r:id="rId45"/>
  </p:handoutMasterIdLst>
  <p:sldIdLst>
    <p:sldId id="360" r:id="rId9"/>
    <p:sldId id="454" r:id="rId10"/>
    <p:sldId id="430" r:id="rId11"/>
    <p:sldId id="455" r:id="rId12"/>
    <p:sldId id="456" r:id="rId13"/>
    <p:sldId id="457" r:id="rId14"/>
    <p:sldId id="459" r:id="rId15"/>
    <p:sldId id="413" r:id="rId16"/>
    <p:sldId id="415" r:id="rId17"/>
    <p:sldId id="416" r:id="rId18"/>
    <p:sldId id="417" r:id="rId19"/>
    <p:sldId id="418" r:id="rId20"/>
    <p:sldId id="419" r:id="rId21"/>
    <p:sldId id="432" r:id="rId22"/>
    <p:sldId id="431" r:id="rId23"/>
    <p:sldId id="434" r:id="rId24"/>
    <p:sldId id="433" r:id="rId25"/>
    <p:sldId id="421" r:id="rId26"/>
    <p:sldId id="435" r:id="rId27"/>
    <p:sldId id="436" r:id="rId28"/>
    <p:sldId id="437" r:id="rId29"/>
    <p:sldId id="382" r:id="rId30"/>
    <p:sldId id="448" r:id="rId31"/>
    <p:sldId id="373" r:id="rId32"/>
    <p:sldId id="424" r:id="rId33"/>
    <p:sldId id="441" r:id="rId34"/>
    <p:sldId id="442" r:id="rId35"/>
    <p:sldId id="443" r:id="rId36"/>
    <p:sldId id="427" r:id="rId37"/>
    <p:sldId id="438" r:id="rId38"/>
    <p:sldId id="439" r:id="rId39"/>
    <p:sldId id="440" r:id="rId40"/>
    <p:sldId id="447" r:id="rId41"/>
    <p:sldId id="450" r:id="rId42"/>
    <p:sldId id="392" r:id="rId43"/>
  </p:sldIdLst>
  <p:sldSz cx="10693400" cy="7561263"/>
  <p:notesSz cx="6797675" cy="9926638"/>
  <p:defaultTextStyle>
    <a:defPPr>
      <a:defRPr lang="ru-RU"/>
    </a:defPPr>
    <a:lvl1pPr marL="0" algn="l" defTabSz="1039435" rtl="0" eaLnBrk="1" latinLnBrk="0" hangingPunct="1">
      <a:defRPr sz="2100" kern="1200">
        <a:solidFill>
          <a:schemeClr val="tx1"/>
        </a:solidFill>
        <a:latin typeface="+mn-lt"/>
        <a:ea typeface="+mn-ea"/>
        <a:cs typeface="+mn-cs"/>
      </a:defRPr>
    </a:lvl1pPr>
    <a:lvl2pPr marL="519720" algn="l" defTabSz="1039435" rtl="0" eaLnBrk="1" latinLnBrk="0" hangingPunct="1">
      <a:defRPr sz="2100" kern="1200">
        <a:solidFill>
          <a:schemeClr val="tx1"/>
        </a:solidFill>
        <a:latin typeface="+mn-lt"/>
        <a:ea typeface="+mn-ea"/>
        <a:cs typeface="+mn-cs"/>
      </a:defRPr>
    </a:lvl2pPr>
    <a:lvl3pPr marL="1039435" algn="l" defTabSz="1039435" rtl="0" eaLnBrk="1" latinLnBrk="0" hangingPunct="1">
      <a:defRPr sz="2100" kern="1200">
        <a:solidFill>
          <a:schemeClr val="tx1"/>
        </a:solidFill>
        <a:latin typeface="+mn-lt"/>
        <a:ea typeface="+mn-ea"/>
        <a:cs typeface="+mn-cs"/>
      </a:defRPr>
    </a:lvl3pPr>
    <a:lvl4pPr marL="1559154" algn="l" defTabSz="1039435" rtl="0" eaLnBrk="1" latinLnBrk="0" hangingPunct="1">
      <a:defRPr sz="2100" kern="1200">
        <a:solidFill>
          <a:schemeClr val="tx1"/>
        </a:solidFill>
        <a:latin typeface="+mn-lt"/>
        <a:ea typeface="+mn-ea"/>
        <a:cs typeface="+mn-cs"/>
      </a:defRPr>
    </a:lvl4pPr>
    <a:lvl5pPr marL="2078870" algn="l" defTabSz="1039435" rtl="0" eaLnBrk="1" latinLnBrk="0" hangingPunct="1">
      <a:defRPr sz="2100" kern="1200">
        <a:solidFill>
          <a:schemeClr val="tx1"/>
        </a:solidFill>
        <a:latin typeface="+mn-lt"/>
        <a:ea typeface="+mn-ea"/>
        <a:cs typeface="+mn-cs"/>
      </a:defRPr>
    </a:lvl5pPr>
    <a:lvl6pPr marL="2598590" algn="l" defTabSz="1039435" rtl="0" eaLnBrk="1" latinLnBrk="0" hangingPunct="1">
      <a:defRPr sz="2100" kern="1200">
        <a:solidFill>
          <a:schemeClr val="tx1"/>
        </a:solidFill>
        <a:latin typeface="+mn-lt"/>
        <a:ea typeface="+mn-ea"/>
        <a:cs typeface="+mn-cs"/>
      </a:defRPr>
    </a:lvl6pPr>
    <a:lvl7pPr marL="3118311" algn="l" defTabSz="1039435" rtl="0" eaLnBrk="1" latinLnBrk="0" hangingPunct="1">
      <a:defRPr sz="2100" kern="1200">
        <a:solidFill>
          <a:schemeClr val="tx1"/>
        </a:solidFill>
        <a:latin typeface="+mn-lt"/>
        <a:ea typeface="+mn-ea"/>
        <a:cs typeface="+mn-cs"/>
      </a:defRPr>
    </a:lvl7pPr>
    <a:lvl8pPr marL="3638027" algn="l" defTabSz="1039435" rtl="0" eaLnBrk="1" latinLnBrk="0" hangingPunct="1">
      <a:defRPr sz="2100" kern="1200">
        <a:solidFill>
          <a:schemeClr val="tx1"/>
        </a:solidFill>
        <a:latin typeface="+mn-lt"/>
        <a:ea typeface="+mn-ea"/>
        <a:cs typeface="+mn-cs"/>
      </a:defRPr>
    </a:lvl8pPr>
    <a:lvl9pPr marL="4157744" algn="l" defTabSz="1039435"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1116">
          <p15:clr>
            <a:srgbClr val="A4A3A4"/>
          </p15:clr>
        </p15:guide>
        <p15:guide id="3" orient="horz" pos="348">
          <p15:clr>
            <a:srgbClr val="A4A3A4"/>
          </p15:clr>
        </p15:guide>
        <p15:guide id="4" orient="horz" pos="4470">
          <p15:clr>
            <a:srgbClr val="A4A3A4"/>
          </p15:clr>
        </p15:guide>
        <p15:guide id="5" pos="3368">
          <p15:clr>
            <a:srgbClr val="A4A3A4"/>
          </p15:clr>
        </p15:guide>
        <p15:guide id="6" pos="828">
          <p15:clr>
            <a:srgbClr val="A4A3A4"/>
          </p15:clr>
        </p15:guide>
        <p15:guide id="7" pos="1824">
          <p15:clr>
            <a:srgbClr val="A4A3A4"/>
          </p15:clr>
        </p15:guide>
        <p15:guide id="8" pos="6011">
          <p15:clr>
            <a:srgbClr val="A4A3A4"/>
          </p15:clr>
        </p15:guide>
        <p15:guide id="9" pos="6456">
          <p15:clr>
            <a:srgbClr val="A4A3A4"/>
          </p15:clr>
        </p15:guide>
        <p15:guide id="10" pos="606">
          <p15:clr>
            <a:srgbClr val="A4A3A4"/>
          </p15:clr>
        </p15:guide>
        <p15:guide id="11" pos="64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005AA9"/>
    <a:srgbClr val="DDF0C8"/>
    <a:srgbClr val="C0F2BC"/>
    <a:srgbClr val="CCFF99"/>
    <a:srgbClr val="E1F806"/>
    <a:srgbClr val="FFFF00"/>
    <a:srgbClr val="8D8C9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5" autoAdjust="0"/>
    <p:restoredTop sz="99825" autoAdjust="0"/>
  </p:normalViewPr>
  <p:slideViewPr>
    <p:cSldViewPr showGuides="1">
      <p:cViewPr>
        <p:scale>
          <a:sx n="110" d="100"/>
          <a:sy n="110" d="100"/>
        </p:scale>
        <p:origin x="-1122" y="-30"/>
      </p:cViewPr>
      <p:guideLst>
        <p:guide orient="horz" pos="2382"/>
        <p:guide orient="horz" pos="1116"/>
        <p:guide orient="horz" pos="348"/>
        <p:guide orient="horz" pos="4470"/>
        <p:guide pos="3368"/>
        <p:guide pos="828"/>
        <p:guide pos="1824"/>
        <p:guide pos="6011"/>
        <p:guide pos="6456"/>
        <p:guide pos="606"/>
        <p:guide pos="6457"/>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Ряд 1</c:v>
                </c:pt>
              </c:strCache>
            </c:strRef>
          </c:tx>
          <c:spPr>
            <a:solidFill>
              <a:sysClr val="window" lastClr="FFFFFF">
                <a:lumMod val="65000"/>
              </a:sysClr>
            </a:solidFill>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er>
        <c:ser>
          <c:idx val="2"/>
          <c:order val="2"/>
          <c:tx>
            <c:strRef>
              <c:f>Лист1!$D$1</c:f>
              <c:strCache>
                <c:ptCount val="1"/>
                <c:pt idx="0">
                  <c:v>Ряд 3</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7359872"/>
        <c:axId val="67361408"/>
        <c:axId val="33897536"/>
      </c:bar3DChart>
      <c:catAx>
        <c:axId val="67359872"/>
        <c:scaling>
          <c:orientation val="minMax"/>
        </c:scaling>
        <c:delete val="0"/>
        <c:axPos val="b"/>
        <c:numFmt formatCode="General" sourceLinked="0"/>
        <c:majorTickMark val="out"/>
        <c:minorTickMark val="none"/>
        <c:tickLblPos val="nextTo"/>
        <c:txPr>
          <a:bodyPr/>
          <a:lstStyle/>
          <a:p>
            <a:pPr algn="ctr">
              <a:defRPr lang="ru-RU" sz="2000" b="1" i="0" u="none" strike="noStrike" kern="1200" baseline="0">
                <a:solidFill>
                  <a:schemeClr val="tx1"/>
                </a:solidFill>
                <a:latin typeface="+mn-lt"/>
                <a:ea typeface="+mn-ea"/>
                <a:cs typeface="+mn-cs"/>
              </a:defRPr>
            </a:pPr>
            <a:endParaRPr lang="ru-RU"/>
          </a:p>
        </c:txPr>
        <c:crossAx val="67361408"/>
        <c:crosses val="autoZero"/>
        <c:auto val="1"/>
        <c:lblAlgn val="ctr"/>
        <c:lblOffset val="100"/>
        <c:noMultiLvlLbl val="0"/>
      </c:catAx>
      <c:valAx>
        <c:axId val="67361408"/>
        <c:scaling>
          <c:orientation val="minMax"/>
        </c:scaling>
        <c:delete val="1"/>
        <c:axPos val="l"/>
        <c:numFmt formatCode="General" sourceLinked="1"/>
        <c:majorTickMark val="out"/>
        <c:minorTickMark val="none"/>
        <c:tickLblPos val="none"/>
        <c:crossAx val="67359872"/>
        <c:crosses val="autoZero"/>
        <c:crossBetween val="between"/>
      </c:valAx>
      <c:serAx>
        <c:axId val="33897536"/>
        <c:scaling>
          <c:orientation val="minMax"/>
        </c:scaling>
        <c:delete val="1"/>
        <c:axPos val="b"/>
        <c:majorTickMark val="out"/>
        <c:minorTickMark val="none"/>
        <c:tickLblPos val="none"/>
        <c:crossAx val="67361408"/>
        <c:crosses val="autoZero"/>
      </c:serAx>
    </c:plotArea>
    <c:legend>
      <c:legendPos val="t"/>
      <c:layout>
        <c:manualLayout>
          <c:xMode val="edge"/>
          <c:yMode val="edge"/>
          <c:x val="0.38714081194396505"/>
          <c:y val="9.8039215686275064E-3"/>
          <c:w val="0.38556160620109431"/>
          <c:h val="7.8162661662111332E-2"/>
        </c:manualLayout>
      </c:layout>
      <c:overlay val="0"/>
      <c:txPr>
        <a:bodyPr/>
        <a:lstStyle/>
        <a:p>
          <a:pPr algn="ctr">
            <a:defRPr lang="ru-RU" sz="2000" b="1" i="0" u="none" strike="noStrike" kern="1200" baseline="0">
              <a:solidFill>
                <a:schemeClr val="tx1"/>
              </a:solidFill>
              <a:latin typeface="+mn-lt"/>
              <a:ea typeface="+mn-ea"/>
              <a:cs typeface="+mn-cs"/>
            </a:defRPr>
          </a:pPr>
          <a:endParaRPr lang="ru-RU"/>
        </a:p>
      </c:txPr>
    </c:legend>
    <c:plotVisOnly val="1"/>
    <c:dispBlanksAs val="gap"/>
    <c:showDLblsOverMax val="0"/>
  </c:chart>
  <c:externalData r:id="rId2">
    <c:autoUpdate val="0"/>
  </c:externalData>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Ряд 1</c:v>
                </c:pt>
              </c:strCache>
            </c:strRef>
          </c:tx>
          <c:spPr>
            <a:solidFill>
              <a:sysClr val="window" lastClr="FFFFFF">
                <a:lumMod val="65000"/>
              </a:sysClr>
            </a:solidFill>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er>
        <c:ser>
          <c:idx val="2"/>
          <c:order val="2"/>
          <c:tx>
            <c:strRef>
              <c:f>Лист1!$D$1</c:f>
              <c:strCache>
                <c:ptCount val="1"/>
                <c:pt idx="0">
                  <c:v>Ряд 3</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98362496"/>
        <c:axId val="98364032"/>
        <c:axId val="99531392"/>
      </c:bar3DChart>
      <c:catAx>
        <c:axId val="98362496"/>
        <c:scaling>
          <c:orientation val="minMax"/>
        </c:scaling>
        <c:delete val="0"/>
        <c:axPos val="b"/>
        <c:numFmt formatCode="General" sourceLinked="0"/>
        <c:majorTickMark val="out"/>
        <c:minorTickMark val="none"/>
        <c:tickLblPos val="nextTo"/>
        <c:txPr>
          <a:bodyPr/>
          <a:lstStyle/>
          <a:p>
            <a:pPr algn="ctr">
              <a:defRPr lang="ru-RU" sz="2000" b="1" i="0" u="none" strike="noStrike" kern="1200" baseline="0">
                <a:solidFill>
                  <a:schemeClr val="tx1"/>
                </a:solidFill>
                <a:latin typeface="+mn-lt"/>
                <a:ea typeface="+mn-ea"/>
                <a:cs typeface="+mn-cs"/>
              </a:defRPr>
            </a:pPr>
            <a:endParaRPr lang="ru-RU"/>
          </a:p>
        </c:txPr>
        <c:crossAx val="98364032"/>
        <c:crosses val="autoZero"/>
        <c:auto val="1"/>
        <c:lblAlgn val="ctr"/>
        <c:lblOffset val="100"/>
        <c:noMultiLvlLbl val="0"/>
      </c:catAx>
      <c:valAx>
        <c:axId val="98364032"/>
        <c:scaling>
          <c:orientation val="minMax"/>
        </c:scaling>
        <c:delete val="1"/>
        <c:axPos val="l"/>
        <c:numFmt formatCode="General" sourceLinked="1"/>
        <c:majorTickMark val="out"/>
        <c:minorTickMark val="none"/>
        <c:tickLblPos val="none"/>
        <c:crossAx val="98362496"/>
        <c:crosses val="autoZero"/>
        <c:crossBetween val="between"/>
      </c:valAx>
      <c:serAx>
        <c:axId val="99531392"/>
        <c:scaling>
          <c:orientation val="minMax"/>
        </c:scaling>
        <c:delete val="1"/>
        <c:axPos val="b"/>
        <c:majorTickMark val="out"/>
        <c:minorTickMark val="none"/>
        <c:tickLblPos val="none"/>
        <c:crossAx val="98364032"/>
        <c:crosses val="autoZero"/>
      </c:serAx>
    </c:plotArea>
    <c:legend>
      <c:legendPos val="t"/>
      <c:layout>
        <c:manualLayout>
          <c:xMode val="edge"/>
          <c:yMode val="edge"/>
          <c:x val="0.38714081194396505"/>
          <c:y val="9.8039215686274543E-3"/>
          <c:w val="0.38556160620109431"/>
          <c:h val="7.8162661662110902E-2"/>
        </c:manualLayout>
      </c:layout>
      <c:overlay val="0"/>
      <c:txPr>
        <a:bodyPr/>
        <a:lstStyle/>
        <a:p>
          <a:pPr algn="ctr">
            <a:defRPr lang="ru-RU" sz="2000" b="1" i="0" u="none" strike="noStrike" kern="1200" baseline="0">
              <a:solidFill>
                <a:schemeClr val="tx1"/>
              </a:solidFill>
              <a:latin typeface="+mn-lt"/>
              <a:ea typeface="+mn-ea"/>
              <a:cs typeface="+mn-cs"/>
            </a:defRPr>
          </a:pPr>
          <a:endParaRPr lang="ru-RU"/>
        </a:p>
      </c:txPr>
    </c:legend>
    <c:plotVisOnly val="1"/>
    <c:dispBlanksAs val="gap"/>
    <c:showDLblsOverMax val="0"/>
  </c:chart>
  <c:externalData r:id="rId2">
    <c:autoUpdate val="0"/>
  </c:externalData>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spPr>
            <a:effectLst>
              <a:outerShdw blurRad="50800" dist="38100" dir="2700000" algn="tl" rotWithShape="0">
                <a:prstClr val="black">
                  <a:alpha val="40000"/>
                </a:prstClr>
              </a:outerShdw>
            </a:effectLst>
          </c:spPr>
          <c:dLbls>
            <c:dLbl>
              <c:idx val="1"/>
              <c:spPr/>
              <c:txPr>
                <a:bodyPr/>
                <a:lstStyle/>
                <a:p>
                  <a:pPr>
                    <a:defRPr>
                      <a:solidFill>
                        <a:schemeClr val="bg1"/>
                      </a:solidFill>
                    </a:defRPr>
                  </a:pPr>
                  <a:endParaRPr lang="ru-RU"/>
                </a:p>
              </c:txPr>
              <c:showLegendKey val="0"/>
              <c:showVal val="0"/>
              <c:showCatName val="1"/>
              <c:showSerName val="0"/>
              <c:showPercent val="1"/>
              <c:showBubbleSize val="0"/>
            </c:dLbl>
            <c:dLbl>
              <c:idx val="2"/>
              <c:spPr/>
              <c:txPr>
                <a:bodyPr/>
                <a:lstStyle/>
                <a:p>
                  <a:pPr>
                    <a:defRPr>
                      <a:solidFill>
                        <a:schemeClr val="bg1"/>
                      </a:solidFill>
                    </a:defRPr>
                  </a:pPr>
                  <a:endParaRPr lang="ru-RU"/>
                </a:p>
              </c:txPr>
              <c:showLegendKey val="0"/>
              <c:showVal val="0"/>
              <c:showCatName val="1"/>
              <c:showSerName val="0"/>
              <c:showPercent val="1"/>
              <c:showBubbleSize val="0"/>
            </c:dLbl>
            <c:dLbl>
              <c:idx val="3"/>
              <c:spPr/>
              <c:txPr>
                <a:bodyPr/>
                <a:lstStyle/>
                <a:p>
                  <a:pPr>
                    <a:defRPr>
                      <a:solidFill>
                        <a:schemeClr val="bg1"/>
                      </a:solidFill>
                    </a:defRPr>
                  </a:pPr>
                  <a:endParaRPr lang="ru-RU"/>
                </a:p>
              </c:txPr>
              <c:showLegendKey val="0"/>
              <c:showVal val="0"/>
              <c:showCatName val="1"/>
              <c:showSerName val="0"/>
              <c:showPercent val="1"/>
              <c:showBubbleSize val="0"/>
            </c:dLbl>
            <c:dLbl>
              <c:idx val="6"/>
              <c:spPr/>
              <c:txPr>
                <a:bodyPr/>
                <a:lstStyle/>
                <a:p>
                  <a:pPr>
                    <a:defRPr>
                      <a:solidFill>
                        <a:schemeClr val="bg1"/>
                      </a:solidFill>
                    </a:defRPr>
                  </a:pPr>
                  <a:endParaRPr lang="ru-RU"/>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numRef>
              <c:f>Лист1!$A$2:$A$7</c:f>
              <c:numCache>
                <c:formatCode>General</c:formatCode>
                <c:ptCount val="6"/>
                <c:pt idx="0">
                  <c:v>1</c:v>
                </c:pt>
                <c:pt idx="1">
                  <c:v>2</c:v>
                </c:pt>
                <c:pt idx="2">
                  <c:v>3</c:v>
                </c:pt>
                <c:pt idx="3">
                  <c:v>4</c:v>
                </c:pt>
                <c:pt idx="4">
                  <c:v>5</c:v>
                </c:pt>
                <c:pt idx="5">
                  <c:v>6</c:v>
                </c:pt>
              </c:numCache>
            </c:numRef>
          </c:cat>
          <c:val>
            <c:numRef>
              <c:f>Лист1!$B$2:$B$7</c:f>
              <c:numCache>
                <c:formatCode>0%</c:formatCode>
                <c:ptCount val="6"/>
                <c:pt idx="0">
                  <c:v>0.1</c:v>
                </c:pt>
                <c:pt idx="1">
                  <c:v>0.15000000000000024</c:v>
                </c:pt>
                <c:pt idx="2">
                  <c:v>0.30000000000000032</c:v>
                </c:pt>
                <c:pt idx="3">
                  <c:v>0.2</c:v>
                </c:pt>
                <c:pt idx="4">
                  <c:v>0.05</c:v>
                </c:pt>
                <c:pt idx="5">
                  <c:v>0.2</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dPt>
            <c:idx val="0"/>
            <c:bubble3D val="0"/>
            <c:spPr>
              <a:solidFill>
                <a:srgbClr val="ED1B2F"/>
              </a:solidFill>
            </c:spPr>
          </c:dPt>
          <c:dPt>
            <c:idx val="1"/>
            <c:bubble3D val="0"/>
            <c:spPr>
              <a:solidFill>
                <a:schemeClr val="bg1">
                  <a:lumMod val="65000"/>
                </a:schemeClr>
              </a:solidFill>
            </c:spPr>
          </c:dPt>
          <c:dPt>
            <c:idx val="2"/>
            <c:bubble3D val="0"/>
            <c:spPr>
              <a:solidFill>
                <a:schemeClr val="tx1">
                  <a:lumMod val="65000"/>
                  <a:lumOff val="35000"/>
                </a:schemeClr>
              </a:solidFill>
            </c:spPr>
          </c:dPt>
          <c:dLbls>
            <c:dLbl>
              <c:idx val="0"/>
              <c:spPr/>
              <c:txPr>
                <a:bodyPr/>
                <a:lstStyle/>
                <a:p>
                  <a:pPr>
                    <a:defRPr sz="1600">
                      <a:solidFill>
                        <a:schemeClr val="bg1"/>
                      </a:solidFill>
                    </a:defRPr>
                  </a:pPr>
                  <a:endParaRPr lang="ru-RU"/>
                </a:p>
              </c:txPr>
              <c:showLegendKey val="0"/>
              <c:showVal val="0"/>
              <c:showCatName val="1"/>
              <c:showSerName val="0"/>
              <c:showPercent val="1"/>
              <c:showBubbleSize val="0"/>
            </c:dLbl>
            <c:dLbl>
              <c:idx val="2"/>
              <c:spPr/>
              <c:txPr>
                <a:bodyPr/>
                <a:lstStyle/>
                <a:p>
                  <a:pPr>
                    <a:defRPr sz="1600">
                      <a:solidFill>
                        <a:schemeClr val="bg1"/>
                      </a:solidFill>
                    </a:defRPr>
                  </a:pPr>
                  <a:endParaRPr lang="ru-RU"/>
                </a:p>
              </c:txPr>
              <c:showLegendKey val="0"/>
              <c:showVal val="0"/>
              <c:showCatName val="1"/>
              <c:showSerName val="0"/>
              <c:showPercent val="1"/>
              <c:showBubbleSize val="0"/>
            </c:dLbl>
            <c:spPr>
              <a:noFill/>
              <a:ln>
                <a:noFill/>
              </a:ln>
              <a:effectLst/>
            </c:spPr>
            <c:txPr>
              <a:bodyPr/>
              <a:lstStyle/>
              <a:p>
                <a:pPr>
                  <a:defRPr sz="160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numRef>
              <c:f>Лист1!$A$2:$A$4</c:f>
              <c:numCache>
                <c:formatCode>General</c:formatCode>
                <c:ptCount val="3"/>
                <c:pt idx="0">
                  <c:v>1</c:v>
                </c:pt>
                <c:pt idx="1">
                  <c:v>2</c:v>
                </c:pt>
                <c:pt idx="2">
                  <c:v>3</c:v>
                </c:pt>
              </c:numCache>
            </c:numRef>
          </c:cat>
          <c:val>
            <c:numRef>
              <c:f>Лист1!$B$2:$B$4</c:f>
              <c:numCache>
                <c:formatCode>General</c:formatCode>
                <c:ptCount val="3"/>
                <c:pt idx="0">
                  <c:v>50</c:v>
                </c:pt>
                <c:pt idx="1">
                  <c:v>20</c:v>
                </c:pt>
                <c:pt idx="2">
                  <c:v>30</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spPr>
            <a:effectLst>
              <a:outerShdw blurRad="50800" dist="38100" dir="2700000" algn="tl" rotWithShape="0">
                <a:prstClr val="black">
                  <a:alpha val="40000"/>
                </a:prstClr>
              </a:outerShdw>
            </a:effectLst>
          </c:spPr>
          <c:dLbls>
            <c:dLbl>
              <c:idx val="1"/>
              <c:spPr/>
              <c:txPr>
                <a:bodyPr/>
                <a:lstStyle/>
                <a:p>
                  <a:pPr>
                    <a:defRPr>
                      <a:solidFill>
                        <a:schemeClr val="bg1"/>
                      </a:solidFill>
                    </a:defRPr>
                  </a:pPr>
                  <a:endParaRPr lang="ru-RU"/>
                </a:p>
              </c:txPr>
              <c:showLegendKey val="0"/>
              <c:showVal val="0"/>
              <c:showCatName val="1"/>
              <c:showSerName val="0"/>
              <c:showPercent val="1"/>
              <c:showBubbleSize val="0"/>
            </c:dLbl>
            <c:dLbl>
              <c:idx val="2"/>
              <c:spPr/>
              <c:txPr>
                <a:bodyPr/>
                <a:lstStyle/>
                <a:p>
                  <a:pPr>
                    <a:defRPr>
                      <a:solidFill>
                        <a:schemeClr val="bg1"/>
                      </a:solidFill>
                    </a:defRPr>
                  </a:pPr>
                  <a:endParaRPr lang="ru-RU"/>
                </a:p>
              </c:txPr>
              <c:showLegendKey val="0"/>
              <c:showVal val="0"/>
              <c:showCatName val="1"/>
              <c:showSerName val="0"/>
              <c:showPercent val="1"/>
              <c:showBubbleSize val="0"/>
            </c:dLbl>
            <c:dLbl>
              <c:idx val="3"/>
              <c:spPr/>
              <c:txPr>
                <a:bodyPr/>
                <a:lstStyle/>
                <a:p>
                  <a:pPr>
                    <a:defRPr>
                      <a:solidFill>
                        <a:schemeClr val="bg1"/>
                      </a:solidFill>
                    </a:defRPr>
                  </a:pPr>
                  <a:endParaRPr lang="ru-RU"/>
                </a:p>
              </c:txPr>
              <c:showLegendKey val="0"/>
              <c:showVal val="0"/>
              <c:showCatName val="1"/>
              <c:showSerName val="0"/>
              <c:showPercent val="1"/>
              <c:showBubbleSize val="0"/>
            </c:dLbl>
            <c:dLbl>
              <c:idx val="6"/>
              <c:spPr/>
              <c:txPr>
                <a:bodyPr/>
                <a:lstStyle/>
                <a:p>
                  <a:pPr>
                    <a:defRPr>
                      <a:solidFill>
                        <a:schemeClr val="bg1"/>
                      </a:solidFill>
                    </a:defRPr>
                  </a:pPr>
                  <a:endParaRPr lang="ru-RU"/>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numRef>
              <c:f>Лист1!$A$2:$A$7</c:f>
              <c:numCache>
                <c:formatCode>General</c:formatCode>
                <c:ptCount val="6"/>
                <c:pt idx="0">
                  <c:v>1</c:v>
                </c:pt>
                <c:pt idx="1">
                  <c:v>2</c:v>
                </c:pt>
                <c:pt idx="2">
                  <c:v>3</c:v>
                </c:pt>
                <c:pt idx="3">
                  <c:v>4</c:v>
                </c:pt>
                <c:pt idx="4">
                  <c:v>5</c:v>
                </c:pt>
                <c:pt idx="5">
                  <c:v>6</c:v>
                </c:pt>
              </c:numCache>
            </c:numRef>
          </c:cat>
          <c:val>
            <c:numRef>
              <c:f>Лист1!$B$2:$B$7</c:f>
              <c:numCache>
                <c:formatCode>0%</c:formatCode>
                <c:ptCount val="6"/>
                <c:pt idx="0">
                  <c:v>0.1</c:v>
                </c:pt>
                <c:pt idx="1">
                  <c:v>0.15000000000000024</c:v>
                </c:pt>
                <c:pt idx="2">
                  <c:v>0.30000000000000032</c:v>
                </c:pt>
                <c:pt idx="3">
                  <c:v>0.2</c:v>
                </c:pt>
                <c:pt idx="4">
                  <c:v>0.05</c:v>
                </c:pt>
                <c:pt idx="5">
                  <c:v>0.2</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dPt>
            <c:idx val="0"/>
            <c:bubble3D val="0"/>
            <c:spPr>
              <a:solidFill>
                <a:srgbClr val="ED1B2F"/>
              </a:solidFill>
            </c:spPr>
          </c:dPt>
          <c:dPt>
            <c:idx val="1"/>
            <c:bubble3D val="0"/>
            <c:spPr>
              <a:solidFill>
                <a:schemeClr val="bg1">
                  <a:lumMod val="65000"/>
                </a:schemeClr>
              </a:solidFill>
            </c:spPr>
          </c:dPt>
          <c:dPt>
            <c:idx val="2"/>
            <c:bubble3D val="0"/>
            <c:spPr>
              <a:solidFill>
                <a:schemeClr val="tx1">
                  <a:lumMod val="65000"/>
                  <a:lumOff val="35000"/>
                </a:schemeClr>
              </a:solidFill>
            </c:spPr>
          </c:dPt>
          <c:dLbls>
            <c:dLbl>
              <c:idx val="0"/>
              <c:spPr/>
              <c:txPr>
                <a:bodyPr/>
                <a:lstStyle/>
                <a:p>
                  <a:pPr>
                    <a:defRPr sz="1600">
                      <a:solidFill>
                        <a:schemeClr val="bg1"/>
                      </a:solidFill>
                    </a:defRPr>
                  </a:pPr>
                  <a:endParaRPr lang="ru-RU"/>
                </a:p>
              </c:txPr>
              <c:showLegendKey val="0"/>
              <c:showVal val="0"/>
              <c:showCatName val="1"/>
              <c:showSerName val="0"/>
              <c:showPercent val="1"/>
              <c:showBubbleSize val="0"/>
            </c:dLbl>
            <c:dLbl>
              <c:idx val="2"/>
              <c:spPr/>
              <c:txPr>
                <a:bodyPr/>
                <a:lstStyle/>
                <a:p>
                  <a:pPr>
                    <a:defRPr sz="1600">
                      <a:solidFill>
                        <a:schemeClr val="bg1"/>
                      </a:solidFill>
                    </a:defRPr>
                  </a:pPr>
                  <a:endParaRPr lang="ru-RU"/>
                </a:p>
              </c:txPr>
              <c:showLegendKey val="0"/>
              <c:showVal val="0"/>
              <c:showCatName val="1"/>
              <c:showSerName val="0"/>
              <c:showPercent val="1"/>
              <c:showBubbleSize val="0"/>
            </c:dLbl>
            <c:spPr>
              <a:noFill/>
              <a:ln>
                <a:noFill/>
              </a:ln>
              <a:effectLst/>
            </c:spPr>
            <c:txPr>
              <a:bodyPr/>
              <a:lstStyle/>
              <a:p>
                <a:pPr>
                  <a:defRPr sz="160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numRef>
              <c:f>Лист1!$A$2:$A$4</c:f>
              <c:numCache>
                <c:formatCode>General</c:formatCode>
                <c:ptCount val="3"/>
                <c:pt idx="0">
                  <c:v>1</c:v>
                </c:pt>
                <c:pt idx="1">
                  <c:v>2</c:v>
                </c:pt>
                <c:pt idx="2">
                  <c:v>3</c:v>
                </c:pt>
              </c:numCache>
            </c:numRef>
          </c:cat>
          <c:val>
            <c:numRef>
              <c:f>Лист1!$B$2:$B$4</c:f>
              <c:numCache>
                <c:formatCode>General</c:formatCode>
                <c:ptCount val="3"/>
                <c:pt idx="0">
                  <c:v>50</c:v>
                </c:pt>
                <c:pt idx="1">
                  <c:v>20</c:v>
                </c:pt>
                <c:pt idx="2">
                  <c:v>30</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Ряд 1</c:v>
                </c:pt>
              </c:strCache>
            </c:strRef>
          </c:tx>
          <c:spPr>
            <a:solidFill>
              <a:sysClr val="window" lastClr="FFFFFF">
                <a:lumMod val="65000"/>
              </a:sysClr>
            </a:solidFill>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er>
        <c:ser>
          <c:idx val="2"/>
          <c:order val="2"/>
          <c:tx>
            <c:strRef>
              <c:f>Лист1!$D$1</c:f>
              <c:strCache>
                <c:ptCount val="1"/>
                <c:pt idx="0">
                  <c:v>Ряд 3</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4552448"/>
        <c:axId val="34558336"/>
        <c:axId val="34566144"/>
      </c:bar3DChart>
      <c:catAx>
        <c:axId val="34552448"/>
        <c:scaling>
          <c:orientation val="minMax"/>
        </c:scaling>
        <c:delete val="0"/>
        <c:axPos val="b"/>
        <c:numFmt formatCode="General" sourceLinked="0"/>
        <c:majorTickMark val="out"/>
        <c:minorTickMark val="none"/>
        <c:tickLblPos val="nextTo"/>
        <c:txPr>
          <a:bodyPr/>
          <a:lstStyle/>
          <a:p>
            <a:pPr algn="ctr">
              <a:defRPr lang="ru-RU" sz="2000" b="1" i="0" u="none" strike="noStrike" kern="1200" baseline="0">
                <a:solidFill>
                  <a:schemeClr val="tx1"/>
                </a:solidFill>
                <a:latin typeface="+mn-lt"/>
                <a:ea typeface="+mn-ea"/>
                <a:cs typeface="+mn-cs"/>
              </a:defRPr>
            </a:pPr>
            <a:endParaRPr lang="ru-RU"/>
          </a:p>
        </c:txPr>
        <c:crossAx val="34558336"/>
        <c:crosses val="autoZero"/>
        <c:auto val="1"/>
        <c:lblAlgn val="ctr"/>
        <c:lblOffset val="100"/>
        <c:noMultiLvlLbl val="0"/>
      </c:catAx>
      <c:valAx>
        <c:axId val="34558336"/>
        <c:scaling>
          <c:orientation val="minMax"/>
        </c:scaling>
        <c:delete val="1"/>
        <c:axPos val="l"/>
        <c:numFmt formatCode="General" sourceLinked="1"/>
        <c:majorTickMark val="out"/>
        <c:minorTickMark val="none"/>
        <c:tickLblPos val="none"/>
        <c:crossAx val="34552448"/>
        <c:crosses val="autoZero"/>
        <c:crossBetween val="between"/>
      </c:valAx>
      <c:serAx>
        <c:axId val="34566144"/>
        <c:scaling>
          <c:orientation val="minMax"/>
        </c:scaling>
        <c:delete val="1"/>
        <c:axPos val="b"/>
        <c:majorTickMark val="out"/>
        <c:minorTickMark val="none"/>
        <c:tickLblPos val="none"/>
        <c:crossAx val="34558336"/>
        <c:crosses val="autoZero"/>
      </c:serAx>
    </c:plotArea>
    <c:legend>
      <c:legendPos val="t"/>
      <c:layout>
        <c:manualLayout>
          <c:xMode val="edge"/>
          <c:yMode val="edge"/>
          <c:x val="0.38714081194396505"/>
          <c:y val="9.8039215686274543E-3"/>
          <c:w val="0.38556160620109431"/>
          <c:h val="7.8162661662110902E-2"/>
        </c:manualLayout>
      </c:layout>
      <c:overlay val="0"/>
      <c:txPr>
        <a:bodyPr/>
        <a:lstStyle/>
        <a:p>
          <a:pPr algn="ctr">
            <a:defRPr lang="ru-RU" sz="2000" b="1" i="0" u="none" strike="noStrike" kern="1200" baseline="0">
              <a:solidFill>
                <a:schemeClr val="tx1"/>
              </a:solidFill>
              <a:latin typeface="+mn-lt"/>
              <a:ea typeface="+mn-ea"/>
              <a:cs typeface="+mn-cs"/>
            </a:defRPr>
          </a:pPr>
          <a:endParaRPr lang="ru-RU"/>
        </a:p>
      </c:txPr>
    </c:legend>
    <c:plotVisOnly val="1"/>
    <c:dispBlanksAs val="gap"/>
    <c:showDLblsOverMax val="0"/>
  </c:chart>
  <c:externalData r:id="rId2">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spPr>
            <a:effectLst>
              <a:outerShdw blurRad="50800" dist="38100" dir="2700000" algn="tl" rotWithShape="0">
                <a:prstClr val="black">
                  <a:alpha val="40000"/>
                </a:prstClr>
              </a:outerShdw>
            </a:effectLst>
          </c:spPr>
          <c:dLbls>
            <c:dLbl>
              <c:idx val="1"/>
              <c:spPr/>
              <c:txPr>
                <a:bodyPr/>
                <a:lstStyle/>
                <a:p>
                  <a:pPr>
                    <a:defRPr>
                      <a:solidFill>
                        <a:schemeClr val="bg1"/>
                      </a:solidFill>
                    </a:defRPr>
                  </a:pPr>
                  <a:endParaRPr lang="ru-RU"/>
                </a:p>
              </c:txPr>
              <c:showLegendKey val="0"/>
              <c:showVal val="0"/>
              <c:showCatName val="1"/>
              <c:showSerName val="0"/>
              <c:showPercent val="1"/>
              <c:showBubbleSize val="0"/>
            </c:dLbl>
            <c:dLbl>
              <c:idx val="2"/>
              <c:spPr/>
              <c:txPr>
                <a:bodyPr/>
                <a:lstStyle/>
                <a:p>
                  <a:pPr>
                    <a:defRPr>
                      <a:solidFill>
                        <a:schemeClr val="bg1"/>
                      </a:solidFill>
                    </a:defRPr>
                  </a:pPr>
                  <a:endParaRPr lang="ru-RU"/>
                </a:p>
              </c:txPr>
              <c:showLegendKey val="0"/>
              <c:showVal val="0"/>
              <c:showCatName val="1"/>
              <c:showSerName val="0"/>
              <c:showPercent val="1"/>
              <c:showBubbleSize val="0"/>
            </c:dLbl>
            <c:dLbl>
              <c:idx val="3"/>
              <c:spPr/>
              <c:txPr>
                <a:bodyPr/>
                <a:lstStyle/>
                <a:p>
                  <a:pPr>
                    <a:defRPr>
                      <a:solidFill>
                        <a:schemeClr val="bg1"/>
                      </a:solidFill>
                    </a:defRPr>
                  </a:pPr>
                  <a:endParaRPr lang="ru-RU"/>
                </a:p>
              </c:txPr>
              <c:showLegendKey val="0"/>
              <c:showVal val="0"/>
              <c:showCatName val="1"/>
              <c:showSerName val="0"/>
              <c:showPercent val="1"/>
              <c:showBubbleSize val="0"/>
            </c:dLbl>
            <c:dLbl>
              <c:idx val="6"/>
              <c:spPr/>
              <c:txPr>
                <a:bodyPr/>
                <a:lstStyle/>
                <a:p>
                  <a:pPr>
                    <a:defRPr>
                      <a:solidFill>
                        <a:schemeClr val="bg1"/>
                      </a:solidFill>
                    </a:defRPr>
                  </a:pPr>
                  <a:endParaRPr lang="ru-RU"/>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numRef>
              <c:f>Лист1!$A$2:$A$7</c:f>
              <c:numCache>
                <c:formatCode>General</c:formatCode>
                <c:ptCount val="6"/>
                <c:pt idx="0">
                  <c:v>1</c:v>
                </c:pt>
                <c:pt idx="1">
                  <c:v>2</c:v>
                </c:pt>
                <c:pt idx="2">
                  <c:v>3</c:v>
                </c:pt>
                <c:pt idx="3">
                  <c:v>4</c:v>
                </c:pt>
                <c:pt idx="4">
                  <c:v>5</c:v>
                </c:pt>
                <c:pt idx="5">
                  <c:v>6</c:v>
                </c:pt>
              </c:numCache>
            </c:numRef>
          </c:cat>
          <c:val>
            <c:numRef>
              <c:f>Лист1!$B$2:$B$7</c:f>
              <c:numCache>
                <c:formatCode>0%</c:formatCode>
                <c:ptCount val="6"/>
                <c:pt idx="0">
                  <c:v>0.1</c:v>
                </c:pt>
                <c:pt idx="1">
                  <c:v>0.15000000000000024</c:v>
                </c:pt>
                <c:pt idx="2">
                  <c:v>0.30000000000000032</c:v>
                </c:pt>
                <c:pt idx="3">
                  <c:v>0.2</c:v>
                </c:pt>
                <c:pt idx="4">
                  <c:v>0.05</c:v>
                </c:pt>
                <c:pt idx="5">
                  <c:v>0.2</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dPt>
            <c:idx val="0"/>
            <c:bubble3D val="0"/>
            <c:spPr>
              <a:solidFill>
                <a:srgbClr val="ED1B2F"/>
              </a:solidFill>
            </c:spPr>
          </c:dPt>
          <c:dPt>
            <c:idx val="1"/>
            <c:bubble3D val="0"/>
            <c:spPr>
              <a:solidFill>
                <a:schemeClr val="bg1">
                  <a:lumMod val="65000"/>
                </a:schemeClr>
              </a:solidFill>
            </c:spPr>
          </c:dPt>
          <c:dPt>
            <c:idx val="2"/>
            <c:bubble3D val="0"/>
            <c:spPr>
              <a:solidFill>
                <a:schemeClr val="tx1">
                  <a:lumMod val="65000"/>
                  <a:lumOff val="35000"/>
                </a:schemeClr>
              </a:solidFill>
            </c:spPr>
          </c:dPt>
          <c:dLbls>
            <c:dLbl>
              <c:idx val="0"/>
              <c:spPr/>
              <c:txPr>
                <a:bodyPr/>
                <a:lstStyle/>
                <a:p>
                  <a:pPr>
                    <a:defRPr sz="1600">
                      <a:solidFill>
                        <a:schemeClr val="bg1"/>
                      </a:solidFill>
                    </a:defRPr>
                  </a:pPr>
                  <a:endParaRPr lang="ru-RU"/>
                </a:p>
              </c:txPr>
              <c:showLegendKey val="0"/>
              <c:showVal val="0"/>
              <c:showCatName val="1"/>
              <c:showSerName val="0"/>
              <c:showPercent val="1"/>
              <c:showBubbleSize val="0"/>
            </c:dLbl>
            <c:dLbl>
              <c:idx val="2"/>
              <c:spPr/>
              <c:txPr>
                <a:bodyPr/>
                <a:lstStyle/>
                <a:p>
                  <a:pPr>
                    <a:defRPr sz="1600">
                      <a:solidFill>
                        <a:schemeClr val="bg1"/>
                      </a:solidFill>
                    </a:defRPr>
                  </a:pPr>
                  <a:endParaRPr lang="ru-RU"/>
                </a:p>
              </c:txPr>
              <c:showLegendKey val="0"/>
              <c:showVal val="0"/>
              <c:showCatName val="1"/>
              <c:showSerName val="0"/>
              <c:showPercent val="1"/>
              <c:showBubbleSize val="0"/>
            </c:dLbl>
            <c:spPr>
              <a:noFill/>
              <a:ln>
                <a:noFill/>
              </a:ln>
              <a:effectLst/>
            </c:spPr>
            <c:txPr>
              <a:bodyPr/>
              <a:lstStyle/>
              <a:p>
                <a:pPr>
                  <a:defRPr sz="160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numRef>
              <c:f>Лист1!$A$2:$A$4</c:f>
              <c:numCache>
                <c:formatCode>General</c:formatCode>
                <c:ptCount val="3"/>
                <c:pt idx="0">
                  <c:v>1</c:v>
                </c:pt>
                <c:pt idx="1">
                  <c:v>2</c:v>
                </c:pt>
                <c:pt idx="2">
                  <c:v>3</c:v>
                </c:pt>
              </c:numCache>
            </c:numRef>
          </c:cat>
          <c:val>
            <c:numRef>
              <c:f>Лист1!$B$2:$B$4</c:f>
              <c:numCache>
                <c:formatCode>General</c:formatCode>
                <c:ptCount val="3"/>
                <c:pt idx="0">
                  <c:v>50</c:v>
                </c:pt>
                <c:pt idx="1">
                  <c:v>20</c:v>
                </c:pt>
                <c:pt idx="2">
                  <c:v>30</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Ряд 1</c:v>
                </c:pt>
              </c:strCache>
            </c:strRef>
          </c:tx>
          <c:spPr>
            <a:solidFill>
              <a:sysClr val="window" lastClr="FFFFFF">
                <a:lumMod val="65000"/>
              </a:sysClr>
            </a:solidFill>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er>
        <c:ser>
          <c:idx val="2"/>
          <c:order val="2"/>
          <c:tx>
            <c:strRef>
              <c:f>Лист1!$D$1</c:f>
              <c:strCache>
                <c:ptCount val="1"/>
                <c:pt idx="0">
                  <c:v>Ряд 3</c:v>
                </c:pt>
              </c:strCache>
            </c:strRef>
          </c:tx>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98764672"/>
        <c:axId val="98766208"/>
        <c:axId val="98222528"/>
      </c:bar3DChart>
      <c:catAx>
        <c:axId val="98764672"/>
        <c:scaling>
          <c:orientation val="minMax"/>
        </c:scaling>
        <c:delete val="0"/>
        <c:axPos val="b"/>
        <c:numFmt formatCode="General" sourceLinked="0"/>
        <c:majorTickMark val="out"/>
        <c:minorTickMark val="none"/>
        <c:tickLblPos val="nextTo"/>
        <c:txPr>
          <a:bodyPr/>
          <a:lstStyle/>
          <a:p>
            <a:pPr algn="ctr">
              <a:defRPr lang="ru-RU" sz="2000" b="1" i="0" u="none" strike="noStrike" kern="1200" baseline="0">
                <a:solidFill>
                  <a:schemeClr val="tx1"/>
                </a:solidFill>
                <a:latin typeface="+mn-lt"/>
                <a:ea typeface="+mn-ea"/>
                <a:cs typeface="+mn-cs"/>
              </a:defRPr>
            </a:pPr>
            <a:endParaRPr lang="ru-RU"/>
          </a:p>
        </c:txPr>
        <c:crossAx val="98766208"/>
        <c:crosses val="autoZero"/>
        <c:auto val="1"/>
        <c:lblAlgn val="ctr"/>
        <c:lblOffset val="100"/>
        <c:noMultiLvlLbl val="0"/>
      </c:catAx>
      <c:valAx>
        <c:axId val="98766208"/>
        <c:scaling>
          <c:orientation val="minMax"/>
        </c:scaling>
        <c:delete val="1"/>
        <c:axPos val="l"/>
        <c:numFmt formatCode="General" sourceLinked="1"/>
        <c:majorTickMark val="out"/>
        <c:minorTickMark val="none"/>
        <c:tickLblPos val="none"/>
        <c:crossAx val="98764672"/>
        <c:crosses val="autoZero"/>
        <c:crossBetween val="between"/>
      </c:valAx>
      <c:serAx>
        <c:axId val="98222528"/>
        <c:scaling>
          <c:orientation val="minMax"/>
        </c:scaling>
        <c:delete val="1"/>
        <c:axPos val="b"/>
        <c:majorTickMark val="out"/>
        <c:minorTickMark val="none"/>
        <c:tickLblPos val="none"/>
        <c:crossAx val="98766208"/>
        <c:crosses val="autoZero"/>
      </c:serAx>
    </c:plotArea>
    <c:legend>
      <c:legendPos val="t"/>
      <c:layout>
        <c:manualLayout>
          <c:xMode val="edge"/>
          <c:yMode val="edge"/>
          <c:x val="0.38714081194396505"/>
          <c:y val="9.8039215686274543E-3"/>
          <c:w val="0.38556160620109431"/>
          <c:h val="7.8162661662110902E-2"/>
        </c:manualLayout>
      </c:layout>
      <c:overlay val="0"/>
      <c:txPr>
        <a:bodyPr/>
        <a:lstStyle/>
        <a:p>
          <a:pPr algn="ctr">
            <a:defRPr lang="ru-RU" sz="2000" b="1" i="0" u="none" strike="noStrike" kern="1200" baseline="0">
              <a:solidFill>
                <a:schemeClr val="tx1"/>
              </a:solidFill>
              <a:latin typeface="+mn-lt"/>
              <a:ea typeface="+mn-ea"/>
              <a:cs typeface="+mn-cs"/>
            </a:defRPr>
          </a:pPr>
          <a:endParaRPr lang="ru-RU"/>
        </a:p>
      </c:txPr>
    </c:legend>
    <c:plotVisOnly val="1"/>
    <c:dispBlanksAs val="gap"/>
    <c:showDLblsOverMax val="0"/>
  </c:chart>
  <c:externalData r:id="rId2">
    <c:autoUpdate val="0"/>
  </c:externalData>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spPr>
            <a:effectLst>
              <a:outerShdw blurRad="50800" dist="38100" dir="2700000" algn="tl" rotWithShape="0">
                <a:prstClr val="black">
                  <a:alpha val="40000"/>
                </a:prstClr>
              </a:outerShdw>
            </a:effectLst>
          </c:spPr>
          <c:dLbls>
            <c:dLbl>
              <c:idx val="1"/>
              <c:spPr/>
              <c:txPr>
                <a:bodyPr/>
                <a:lstStyle/>
                <a:p>
                  <a:pPr>
                    <a:defRPr>
                      <a:solidFill>
                        <a:schemeClr val="bg1"/>
                      </a:solidFill>
                    </a:defRPr>
                  </a:pPr>
                  <a:endParaRPr lang="ru-RU"/>
                </a:p>
              </c:txPr>
              <c:showLegendKey val="0"/>
              <c:showVal val="0"/>
              <c:showCatName val="1"/>
              <c:showSerName val="0"/>
              <c:showPercent val="1"/>
              <c:showBubbleSize val="0"/>
            </c:dLbl>
            <c:dLbl>
              <c:idx val="2"/>
              <c:spPr/>
              <c:txPr>
                <a:bodyPr/>
                <a:lstStyle/>
                <a:p>
                  <a:pPr>
                    <a:defRPr>
                      <a:solidFill>
                        <a:schemeClr val="bg1"/>
                      </a:solidFill>
                    </a:defRPr>
                  </a:pPr>
                  <a:endParaRPr lang="ru-RU"/>
                </a:p>
              </c:txPr>
              <c:showLegendKey val="0"/>
              <c:showVal val="0"/>
              <c:showCatName val="1"/>
              <c:showSerName val="0"/>
              <c:showPercent val="1"/>
              <c:showBubbleSize val="0"/>
            </c:dLbl>
            <c:dLbl>
              <c:idx val="3"/>
              <c:spPr/>
              <c:txPr>
                <a:bodyPr/>
                <a:lstStyle/>
                <a:p>
                  <a:pPr>
                    <a:defRPr>
                      <a:solidFill>
                        <a:schemeClr val="bg1"/>
                      </a:solidFill>
                    </a:defRPr>
                  </a:pPr>
                  <a:endParaRPr lang="ru-RU"/>
                </a:p>
              </c:txPr>
              <c:showLegendKey val="0"/>
              <c:showVal val="0"/>
              <c:showCatName val="1"/>
              <c:showSerName val="0"/>
              <c:showPercent val="1"/>
              <c:showBubbleSize val="0"/>
            </c:dLbl>
            <c:dLbl>
              <c:idx val="6"/>
              <c:spPr/>
              <c:txPr>
                <a:bodyPr/>
                <a:lstStyle/>
                <a:p>
                  <a:pPr>
                    <a:defRPr>
                      <a:solidFill>
                        <a:schemeClr val="bg1"/>
                      </a:solidFill>
                    </a:defRPr>
                  </a:pPr>
                  <a:endParaRPr lang="ru-RU"/>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numRef>
              <c:f>Лист1!$A$2:$A$7</c:f>
              <c:numCache>
                <c:formatCode>General</c:formatCode>
                <c:ptCount val="6"/>
                <c:pt idx="0">
                  <c:v>1</c:v>
                </c:pt>
                <c:pt idx="1">
                  <c:v>2</c:v>
                </c:pt>
                <c:pt idx="2">
                  <c:v>3</c:v>
                </c:pt>
                <c:pt idx="3">
                  <c:v>4</c:v>
                </c:pt>
                <c:pt idx="4">
                  <c:v>5</c:v>
                </c:pt>
                <c:pt idx="5">
                  <c:v>6</c:v>
                </c:pt>
              </c:numCache>
            </c:numRef>
          </c:cat>
          <c:val>
            <c:numRef>
              <c:f>Лист1!$B$2:$B$7</c:f>
              <c:numCache>
                <c:formatCode>0%</c:formatCode>
                <c:ptCount val="6"/>
                <c:pt idx="0">
                  <c:v>0.1</c:v>
                </c:pt>
                <c:pt idx="1">
                  <c:v>0.15000000000000024</c:v>
                </c:pt>
                <c:pt idx="2">
                  <c:v>0.30000000000000032</c:v>
                </c:pt>
                <c:pt idx="3">
                  <c:v>0.2</c:v>
                </c:pt>
                <c:pt idx="4">
                  <c:v>0.05</c:v>
                </c:pt>
                <c:pt idx="5">
                  <c:v>0.2</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title>
      <c:tx>
        <c:rich>
          <a:bodyPr/>
          <a:lstStyle/>
          <a:p>
            <a:pPr>
              <a:defRPr/>
            </a:pPr>
            <a:r>
              <a:rPr lang="ru-RU"/>
              <a:t>Название</a:t>
            </a:r>
          </a:p>
        </c:rich>
      </c:tx>
      <c:overlay val="0"/>
    </c:title>
    <c:autoTitleDeleted val="0"/>
    <c:plotArea>
      <c:layout/>
      <c:doughnutChart>
        <c:varyColors val="1"/>
        <c:ser>
          <c:idx val="0"/>
          <c:order val="0"/>
          <c:tx>
            <c:strRef>
              <c:f>Лист1!$B$1</c:f>
              <c:strCache>
                <c:ptCount val="1"/>
                <c:pt idx="0">
                  <c:v>Ряд 1</c:v>
                </c:pt>
              </c:strCache>
            </c:strRef>
          </c:tx>
          <c:dPt>
            <c:idx val="0"/>
            <c:bubble3D val="0"/>
            <c:spPr>
              <a:solidFill>
                <a:srgbClr val="ED1B2F"/>
              </a:solidFill>
            </c:spPr>
          </c:dPt>
          <c:dPt>
            <c:idx val="1"/>
            <c:bubble3D val="0"/>
            <c:spPr>
              <a:solidFill>
                <a:schemeClr val="bg1">
                  <a:lumMod val="65000"/>
                </a:schemeClr>
              </a:solidFill>
            </c:spPr>
          </c:dPt>
          <c:dPt>
            <c:idx val="2"/>
            <c:bubble3D val="0"/>
            <c:spPr>
              <a:solidFill>
                <a:schemeClr val="tx1">
                  <a:lumMod val="65000"/>
                  <a:lumOff val="35000"/>
                </a:schemeClr>
              </a:solidFill>
            </c:spPr>
          </c:dPt>
          <c:dLbls>
            <c:dLbl>
              <c:idx val="0"/>
              <c:spPr/>
              <c:txPr>
                <a:bodyPr/>
                <a:lstStyle/>
                <a:p>
                  <a:pPr>
                    <a:defRPr sz="1600">
                      <a:solidFill>
                        <a:schemeClr val="bg1"/>
                      </a:solidFill>
                    </a:defRPr>
                  </a:pPr>
                  <a:endParaRPr lang="ru-RU"/>
                </a:p>
              </c:txPr>
              <c:showLegendKey val="0"/>
              <c:showVal val="0"/>
              <c:showCatName val="1"/>
              <c:showSerName val="0"/>
              <c:showPercent val="1"/>
              <c:showBubbleSize val="0"/>
            </c:dLbl>
            <c:dLbl>
              <c:idx val="2"/>
              <c:spPr/>
              <c:txPr>
                <a:bodyPr/>
                <a:lstStyle/>
                <a:p>
                  <a:pPr>
                    <a:defRPr sz="1600">
                      <a:solidFill>
                        <a:schemeClr val="bg1"/>
                      </a:solidFill>
                    </a:defRPr>
                  </a:pPr>
                  <a:endParaRPr lang="ru-RU"/>
                </a:p>
              </c:txPr>
              <c:showLegendKey val="0"/>
              <c:showVal val="0"/>
              <c:showCatName val="1"/>
              <c:showSerName val="0"/>
              <c:showPercent val="1"/>
              <c:showBubbleSize val="0"/>
            </c:dLbl>
            <c:spPr>
              <a:noFill/>
              <a:ln>
                <a:noFill/>
              </a:ln>
              <a:effectLst/>
            </c:spPr>
            <c:txPr>
              <a:bodyPr/>
              <a:lstStyle/>
              <a:p>
                <a:pPr>
                  <a:defRPr sz="1600"/>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numRef>
              <c:f>Лист1!$A$2:$A$4</c:f>
              <c:numCache>
                <c:formatCode>General</c:formatCode>
                <c:ptCount val="3"/>
                <c:pt idx="0">
                  <c:v>1</c:v>
                </c:pt>
                <c:pt idx="1">
                  <c:v>2</c:v>
                </c:pt>
                <c:pt idx="2">
                  <c:v>3</c:v>
                </c:pt>
              </c:numCache>
            </c:numRef>
          </c:cat>
          <c:val>
            <c:numRef>
              <c:f>Лист1!$B$2:$B$4</c:f>
              <c:numCache>
                <c:formatCode>General</c:formatCode>
                <c:ptCount val="3"/>
                <c:pt idx="0">
                  <c:v>50</c:v>
                </c:pt>
                <c:pt idx="1">
                  <c:v>20</c:v>
                </c:pt>
                <c:pt idx="2">
                  <c:v>30</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125" cy="498249"/>
          </a:xfrm>
          <a:prstGeom prst="rect">
            <a:avLst/>
          </a:prstGeom>
        </p:spPr>
        <p:txBody>
          <a:bodyPr vert="horz" lIns="92751" tIns="46376" rIns="92751" bIns="46376" rtlCol="0"/>
          <a:lstStyle>
            <a:lvl1pPr algn="l">
              <a:defRPr sz="1200"/>
            </a:lvl1pPr>
          </a:lstStyle>
          <a:p>
            <a:endParaRPr lang="ru-RU"/>
          </a:p>
        </p:txBody>
      </p:sp>
      <p:sp>
        <p:nvSpPr>
          <p:cNvPr id="3" name="Дата 2"/>
          <p:cNvSpPr>
            <a:spLocks noGrp="1"/>
          </p:cNvSpPr>
          <p:nvPr>
            <p:ph type="dt" sz="quarter" idx="1"/>
          </p:nvPr>
        </p:nvSpPr>
        <p:spPr>
          <a:xfrm>
            <a:off x="3850950" y="2"/>
            <a:ext cx="2945125" cy="498249"/>
          </a:xfrm>
          <a:prstGeom prst="rect">
            <a:avLst/>
          </a:prstGeom>
        </p:spPr>
        <p:txBody>
          <a:bodyPr vert="horz" lIns="92751" tIns="46376" rIns="92751" bIns="46376" rtlCol="0"/>
          <a:lstStyle>
            <a:lvl1pPr algn="r">
              <a:defRPr sz="1200"/>
            </a:lvl1pPr>
          </a:lstStyle>
          <a:p>
            <a:fld id="{5D93BCBC-233C-4627-AF54-D5D7CF6BBDAD}" type="datetimeFigureOut">
              <a:rPr lang="ru-RU" smtClean="0"/>
              <a:pPr/>
              <a:t>12.12.2019</a:t>
            </a:fld>
            <a:endParaRPr lang="ru-RU"/>
          </a:p>
        </p:txBody>
      </p:sp>
      <p:sp>
        <p:nvSpPr>
          <p:cNvPr id="4" name="Нижний колонтитул 3"/>
          <p:cNvSpPr>
            <a:spLocks noGrp="1"/>
          </p:cNvSpPr>
          <p:nvPr>
            <p:ph type="ftr" sz="quarter" idx="2"/>
          </p:nvPr>
        </p:nvSpPr>
        <p:spPr>
          <a:xfrm>
            <a:off x="1" y="9428393"/>
            <a:ext cx="2945125" cy="498249"/>
          </a:xfrm>
          <a:prstGeom prst="rect">
            <a:avLst/>
          </a:prstGeom>
        </p:spPr>
        <p:txBody>
          <a:bodyPr vert="horz" lIns="92751" tIns="46376" rIns="92751" bIns="46376" rtlCol="0" anchor="b"/>
          <a:lstStyle>
            <a:lvl1pPr algn="l">
              <a:defRPr sz="1200"/>
            </a:lvl1pPr>
          </a:lstStyle>
          <a:p>
            <a:endParaRPr lang="ru-RU"/>
          </a:p>
        </p:txBody>
      </p:sp>
      <p:sp>
        <p:nvSpPr>
          <p:cNvPr id="5" name="Номер слайда 4"/>
          <p:cNvSpPr>
            <a:spLocks noGrp="1"/>
          </p:cNvSpPr>
          <p:nvPr>
            <p:ph type="sldNum" sz="quarter" idx="3"/>
          </p:nvPr>
        </p:nvSpPr>
        <p:spPr>
          <a:xfrm>
            <a:off x="3850950" y="9428393"/>
            <a:ext cx="2945125" cy="498249"/>
          </a:xfrm>
          <a:prstGeom prst="rect">
            <a:avLst/>
          </a:prstGeom>
        </p:spPr>
        <p:txBody>
          <a:bodyPr vert="horz" lIns="92751" tIns="46376" rIns="92751" bIns="46376" rtlCol="0" anchor="b"/>
          <a:lstStyle>
            <a:lvl1pPr algn="r">
              <a:defRPr sz="1200"/>
            </a:lvl1pPr>
          </a:lstStyle>
          <a:p>
            <a:fld id="{4B9B972E-91C9-44E9-BAC8-1C131AE08D3B}" type="slidenum">
              <a:rPr lang="ru-RU" smtClean="0"/>
              <a:pPr/>
              <a:t>‹#›</a:t>
            </a:fld>
            <a:endParaRPr lang="ru-RU"/>
          </a:p>
        </p:txBody>
      </p:sp>
    </p:spTree>
    <p:extLst>
      <p:ext uri="{BB962C8B-B14F-4D97-AF65-F5344CB8AC3E}">
        <p14:creationId xmlns:p14="http://schemas.microsoft.com/office/powerpoint/2010/main" val="4996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3" y="14"/>
            <a:ext cx="2945658" cy="496332"/>
          </a:xfrm>
          <a:prstGeom prst="rect">
            <a:avLst/>
          </a:prstGeom>
        </p:spPr>
        <p:txBody>
          <a:bodyPr vert="horz" lIns="91900" tIns="45951" rIns="91900" bIns="45951" rtlCol="0"/>
          <a:lstStyle>
            <a:lvl1pPr algn="l">
              <a:defRPr sz="1200"/>
            </a:lvl1pPr>
          </a:lstStyle>
          <a:p>
            <a:endParaRPr lang="ru-RU"/>
          </a:p>
        </p:txBody>
      </p:sp>
      <p:sp>
        <p:nvSpPr>
          <p:cNvPr id="3" name="Дата 2"/>
          <p:cNvSpPr>
            <a:spLocks noGrp="1"/>
          </p:cNvSpPr>
          <p:nvPr>
            <p:ph type="dt" idx="1"/>
          </p:nvPr>
        </p:nvSpPr>
        <p:spPr>
          <a:xfrm>
            <a:off x="3850455" y="14"/>
            <a:ext cx="2945658" cy="496332"/>
          </a:xfrm>
          <a:prstGeom prst="rect">
            <a:avLst/>
          </a:prstGeom>
        </p:spPr>
        <p:txBody>
          <a:bodyPr vert="horz" lIns="91900" tIns="45951" rIns="91900" bIns="45951" rtlCol="0"/>
          <a:lstStyle>
            <a:lvl1pPr algn="r">
              <a:defRPr sz="1200"/>
            </a:lvl1pPr>
          </a:lstStyle>
          <a:p>
            <a:fld id="{54B2CB9A-35A0-44DF-9563-3B4294FF58F5}" type="datetimeFigureOut">
              <a:rPr lang="ru-RU" smtClean="0"/>
              <a:pPr/>
              <a:t>12.12.2019</a:t>
            </a:fld>
            <a:endParaRPr lang="ru-RU"/>
          </a:p>
        </p:txBody>
      </p:sp>
      <p:sp>
        <p:nvSpPr>
          <p:cNvPr id="4" name="Образ слайда 3"/>
          <p:cNvSpPr>
            <a:spLocks noGrp="1" noRot="1" noChangeAspect="1"/>
          </p:cNvSpPr>
          <p:nvPr>
            <p:ph type="sldImg" idx="2"/>
          </p:nvPr>
        </p:nvSpPr>
        <p:spPr>
          <a:xfrm>
            <a:off x="762000" y="744538"/>
            <a:ext cx="5273675" cy="3729037"/>
          </a:xfrm>
          <a:prstGeom prst="rect">
            <a:avLst/>
          </a:prstGeom>
          <a:noFill/>
          <a:ln w="12700">
            <a:solidFill>
              <a:prstClr val="black"/>
            </a:solidFill>
          </a:ln>
        </p:spPr>
        <p:txBody>
          <a:bodyPr vert="horz" lIns="91900" tIns="45951" rIns="91900" bIns="45951" rtlCol="0" anchor="ctr"/>
          <a:lstStyle/>
          <a:p>
            <a:endParaRPr lang="ru-RU"/>
          </a:p>
        </p:txBody>
      </p:sp>
      <p:sp>
        <p:nvSpPr>
          <p:cNvPr id="5" name="Заметки 4"/>
          <p:cNvSpPr>
            <a:spLocks noGrp="1"/>
          </p:cNvSpPr>
          <p:nvPr>
            <p:ph type="body" sz="quarter" idx="3"/>
          </p:nvPr>
        </p:nvSpPr>
        <p:spPr>
          <a:xfrm>
            <a:off x="679770" y="4715168"/>
            <a:ext cx="5438140" cy="4466987"/>
          </a:xfrm>
          <a:prstGeom prst="rect">
            <a:avLst/>
          </a:prstGeom>
        </p:spPr>
        <p:txBody>
          <a:bodyPr vert="horz" lIns="91900" tIns="45951" rIns="91900" bIns="4595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3" y="9428596"/>
            <a:ext cx="2945658" cy="496332"/>
          </a:xfrm>
          <a:prstGeom prst="rect">
            <a:avLst/>
          </a:prstGeom>
        </p:spPr>
        <p:txBody>
          <a:bodyPr vert="horz" lIns="91900" tIns="45951" rIns="91900" bIns="45951" rtlCol="0" anchor="b"/>
          <a:lstStyle>
            <a:lvl1pPr algn="l">
              <a:defRPr sz="1200"/>
            </a:lvl1pPr>
          </a:lstStyle>
          <a:p>
            <a:endParaRPr lang="ru-RU"/>
          </a:p>
        </p:txBody>
      </p:sp>
      <p:sp>
        <p:nvSpPr>
          <p:cNvPr id="7" name="Номер слайда 6"/>
          <p:cNvSpPr>
            <a:spLocks noGrp="1"/>
          </p:cNvSpPr>
          <p:nvPr>
            <p:ph type="sldNum" sz="quarter" idx="5"/>
          </p:nvPr>
        </p:nvSpPr>
        <p:spPr>
          <a:xfrm>
            <a:off x="3850455" y="9428596"/>
            <a:ext cx="2945658" cy="496332"/>
          </a:xfrm>
          <a:prstGeom prst="rect">
            <a:avLst/>
          </a:prstGeom>
        </p:spPr>
        <p:txBody>
          <a:bodyPr vert="horz" lIns="91900" tIns="45951" rIns="91900" bIns="45951" rtlCol="0" anchor="b"/>
          <a:lstStyle>
            <a:lvl1pPr algn="r">
              <a:defRPr sz="1200"/>
            </a:lvl1pPr>
          </a:lstStyle>
          <a:p>
            <a:fld id="{67CAF5B9-CC1E-4A3E-B04F-728BB30B0B5D}" type="slidenum">
              <a:rPr lang="ru-RU" smtClean="0"/>
              <a:pPr/>
              <a:t>‹#›</a:t>
            </a:fld>
            <a:endParaRPr lang="ru-RU"/>
          </a:p>
        </p:txBody>
      </p:sp>
    </p:spTree>
    <p:extLst>
      <p:ext uri="{BB962C8B-B14F-4D97-AF65-F5344CB8AC3E}">
        <p14:creationId xmlns:p14="http://schemas.microsoft.com/office/powerpoint/2010/main" val="4109718750"/>
      </p:ext>
    </p:extLst>
  </p:cSld>
  <p:clrMap bg1="lt1" tx1="dk1" bg2="lt2" tx2="dk2" accent1="accent1" accent2="accent2" accent3="accent3" accent4="accent4" accent5="accent5" accent6="accent6" hlink="hlink" folHlink="folHlink"/>
  <p:notesStyle>
    <a:lvl1pPr marL="0" algn="l" defTabSz="1039435" rtl="0" eaLnBrk="1" latinLnBrk="0" hangingPunct="1">
      <a:defRPr sz="1400" kern="1200">
        <a:solidFill>
          <a:schemeClr val="tx1"/>
        </a:solidFill>
        <a:latin typeface="+mn-lt"/>
        <a:ea typeface="+mn-ea"/>
        <a:cs typeface="+mn-cs"/>
      </a:defRPr>
    </a:lvl1pPr>
    <a:lvl2pPr marL="519720" algn="l" defTabSz="1039435" rtl="0" eaLnBrk="1" latinLnBrk="0" hangingPunct="1">
      <a:defRPr sz="1400" kern="1200">
        <a:solidFill>
          <a:schemeClr val="tx1"/>
        </a:solidFill>
        <a:latin typeface="+mn-lt"/>
        <a:ea typeface="+mn-ea"/>
        <a:cs typeface="+mn-cs"/>
      </a:defRPr>
    </a:lvl2pPr>
    <a:lvl3pPr marL="1039435" algn="l" defTabSz="1039435" rtl="0" eaLnBrk="1" latinLnBrk="0" hangingPunct="1">
      <a:defRPr sz="1400" kern="1200">
        <a:solidFill>
          <a:schemeClr val="tx1"/>
        </a:solidFill>
        <a:latin typeface="+mn-lt"/>
        <a:ea typeface="+mn-ea"/>
        <a:cs typeface="+mn-cs"/>
      </a:defRPr>
    </a:lvl3pPr>
    <a:lvl4pPr marL="1559154" algn="l" defTabSz="1039435" rtl="0" eaLnBrk="1" latinLnBrk="0" hangingPunct="1">
      <a:defRPr sz="1400" kern="1200">
        <a:solidFill>
          <a:schemeClr val="tx1"/>
        </a:solidFill>
        <a:latin typeface="+mn-lt"/>
        <a:ea typeface="+mn-ea"/>
        <a:cs typeface="+mn-cs"/>
      </a:defRPr>
    </a:lvl4pPr>
    <a:lvl5pPr marL="2078870" algn="l" defTabSz="1039435" rtl="0" eaLnBrk="1" latinLnBrk="0" hangingPunct="1">
      <a:defRPr sz="1400" kern="1200">
        <a:solidFill>
          <a:schemeClr val="tx1"/>
        </a:solidFill>
        <a:latin typeface="+mn-lt"/>
        <a:ea typeface="+mn-ea"/>
        <a:cs typeface="+mn-cs"/>
      </a:defRPr>
    </a:lvl5pPr>
    <a:lvl6pPr marL="2598590" algn="l" defTabSz="1039435" rtl="0" eaLnBrk="1" latinLnBrk="0" hangingPunct="1">
      <a:defRPr sz="1400" kern="1200">
        <a:solidFill>
          <a:schemeClr val="tx1"/>
        </a:solidFill>
        <a:latin typeface="+mn-lt"/>
        <a:ea typeface="+mn-ea"/>
        <a:cs typeface="+mn-cs"/>
      </a:defRPr>
    </a:lvl6pPr>
    <a:lvl7pPr marL="3118311" algn="l" defTabSz="1039435" rtl="0" eaLnBrk="1" latinLnBrk="0" hangingPunct="1">
      <a:defRPr sz="1400" kern="1200">
        <a:solidFill>
          <a:schemeClr val="tx1"/>
        </a:solidFill>
        <a:latin typeface="+mn-lt"/>
        <a:ea typeface="+mn-ea"/>
        <a:cs typeface="+mn-cs"/>
      </a:defRPr>
    </a:lvl7pPr>
    <a:lvl8pPr marL="3638027" algn="l" defTabSz="1039435" rtl="0" eaLnBrk="1" latinLnBrk="0" hangingPunct="1">
      <a:defRPr sz="1400" kern="1200">
        <a:solidFill>
          <a:schemeClr val="tx1"/>
        </a:solidFill>
        <a:latin typeface="+mn-lt"/>
        <a:ea typeface="+mn-ea"/>
        <a:cs typeface="+mn-cs"/>
      </a:defRPr>
    </a:lvl8pPr>
    <a:lvl9pPr marL="4157744" algn="l" defTabSz="103943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594" y="1574"/>
            <a:ext cx="10691812" cy="7558635"/>
          </a:xfrm>
          <a:prstGeom prst="rect">
            <a:avLst/>
          </a:prstGeom>
          <a:noFill/>
        </p:spPr>
      </p:pic>
      <p:sp>
        <p:nvSpPr>
          <p:cNvPr id="2" name="Заголовок 1"/>
          <p:cNvSpPr>
            <a:spLocks noGrp="1"/>
          </p:cNvSpPr>
          <p:nvPr>
            <p:ph type="ctrTitle" hasCustomPrompt="1"/>
          </p:nvPr>
        </p:nvSpPr>
        <p:spPr>
          <a:xfrm>
            <a:off x="802005" y="3708650"/>
            <a:ext cx="9089390" cy="1620771"/>
          </a:xfrm>
        </p:spPr>
        <p:txBody>
          <a:bodyPr>
            <a:normAutofit/>
          </a:bodyPr>
          <a:lstStyle>
            <a:lvl1pPr>
              <a:defRPr sz="57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604010" y="5364814"/>
            <a:ext cx="7485380" cy="1932323"/>
          </a:xfrm>
        </p:spPr>
        <p:txBody>
          <a:bodyPr>
            <a:normAutofit/>
          </a:bodyPr>
          <a:lstStyle>
            <a:lvl1pPr marL="0" indent="0" algn="ctr">
              <a:buNone/>
              <a:defRPr sz="3200" b="0">
                <a:solidFill>
                  <a:schemeClr val="bg1"/>
                </a:solidFill>
                <a:latin typeface="+mj-lt"/>
              </a:defRPr>
            </a:lvl1pPr>
            <a:lvl2pPr marL="519720" indent="0" algn="ctr">
              <a:buNone/>
              <a:defRPr>
                <a:solidFill>
                  <a:schemeClr val="tx1">
                    <a:tint val="75000"/>
                  </a:schemeClr>
                </a:solidFill>
              </a:defRPr>
            </a:lvl2pPr>
            <a:lvl3pPr marL="1039435" indent="0" algn="ctr">
              <a:buNone/>
              <a:defRPr>
                <a:solidFill>
                  <a:schemeClr val="tx1">
                    <a:tint val="75000"/>
                  </a:schemeClr>
                </a:solidFill>
              </a:defRPr>
            </a:lvl3pPr>
            <a:lvl4pPr marL="1559154" indent="0" algn="ctr">
              <a:buNone/>
              <a:defRPr>
                <a:solidFill>
                  <a:schemeClr val="tx1">
                    <a:tint val="75000"/>
                  </a:schemeClr>
                </a:solidFill>
              </a:defRPr>
            </a:lvl4pPr>
            <a:lvl5pPr marL="2078870" indent="0" algn="ctr">
              <a:buNone/>
              <a:defRPr>
                <a:solidFill>
                  <a:schemeClr val="tx1">
                    <a:tint val="75000"/>
                  </a:schemeClr>
                </a:solidFill>
              </a:defRPr>
            </a:lvl5pPr>
            <a:lvl6pPr marL="2598590" indent="0" algn="ctr">
              <a:buNone/>
              <a:defRPr>
                <a:solidFill>
                  <a:schemeClr val="tx1">
                    <a:tint val="75000"/>
                  </a:schemeClr>
                </a:solidFill>
              </a:defRPr>
            </a:lvl6pPr>
            <a:lvl7pPr marL="3118311" indent="0" algn="ctr">
              <a:buNone/>
              <a:defRPr>
                <a:solidFill>
                  <a:schemeClr val="tx1">
                    <a:tint val="75000"/>
                  </a:schemeClr>
                </a:solidFill>
              </a:defRPr>
            </a:lvl7pPr>
            <a:lvl8pPr marL="3638027" indent="0" algn="ctr">
              <a:buNone/>
              <a:defRPr>
                <a:solidFill>
                  <a:schemeClr val="tx1">
                    <a:tint val="75000"/>
                  </a:schemeClr>
                </a:solidFill>
              </a:defRPr>
            </a:lvl8pPr>
            <a:lvl9pPr marL="4157744" indent="0" algn="ctr">
              <a:buNone/>
              <a:defRPr>
                <a:solidFill>
                  <a:schemeClr val="tx1">
                    <a:tint val="75000"/>
                  </a:schemeClr>
                </a:solidFill>
              </a:defRPr>
            </a:lvl9pPr>
          </a:lstStyle>
          <a:p>
            <a:r>
              <a:rPr lang="ru-RU" dirty="0" smtClean="0"/>
              <a:t>22.12.2012</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9"/>
            <a:ext cx="6416040" cy="624856"/>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2"/>
            <a:ext cx="6416040" cy="4536758"/>
          </a:xfrm>
        </p:spPr>
        <p:txBody>
          <a:bodyPr/>
          <a:lstStyle>
            <a:lvl1pPr marL="0" indent="0">
              <a:buNone/>
              <a:defRPr sz="3700"/>
            </a:lvl1pPr>
            <a:lvl2pPr marL="519720" indent="0">
              <a:buNone/>
              <a:defRPr sz="3200"/>
            </a:lvl2pPr>
            <a:lvl3pPr marL="1039435" indent="0">
              <a:buNone/>
              <a:defRPr sz="2700"/>
            </a:lvl3pPr>
            <a:lvl4pPr marL="1559154" indent="0">
              <a:buNone/>
              <a:defRPr sz="2300"/>
            </a:lvl4pPr>
            <a:lvl5pPr marL="2078870" indent="0">
              <a:buNone/>
              <a:defRPr sz="2300"/>
            </a:lvl5pPr>
            <a:lvl6pPr marL="2598590" indent="0">
              <a:buNone/>
              <a:defRPr sz="2300"/>
            </a:lvl6pPr>
            <a:lvl7pPr marL="3118311" indent="0">
              <a:buNone/>
              <a:defRPr sz="2300"/>
            </a:lvl7pPr>
            <a:lvl8pPr marL="3638027" indent="0">
              <a:buNone/>
              <a:defRPr sz="2300"/>
            </a:lvl8pPr>
            <a:lvl9pPr marL="4157744" indent="0">
              <a:buNone/>
              <a:defRPr sz="2300"/>
            </a:lvl9pPr>
          </a:lstStyle>
          <a:p>
            <a:r>
              <a:rPr lang="ru-RU" smtClean="0"/>
              <a:t>Вставка рисунка</a:t>
            </a:r>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700"/>
            </a:lvl1pPr>
            <a:lvl2pPr marL="519720" indent="0">
              <a:buNone/>
              <a:defRPr sz="1400"/>
            </a:lvl2pPr>
            <a:lvl3pPr marL="1039435" indent="0">
              <a:buNone/>
              <a:defRPr sz="1100"/>
            </a:lvl3pPr>
            <a:lvl4pPr marL="1559154" indent="0">
              <a:buNone/>
              <a:defRPr sz="1000"/>
            </a:lvl4pPr>
            <a:lvl5pPr marL="2078870" indent="0">
              <a:buNone/>
              <a:defRPr sz="1000"/>
            </a:lvl5pPr>
            <a:lvl6pPr marL="2598590" indent="0">
              <a:buNone/>
              <a:defRPr sz="1000"/>
            </a:lvl6pPr>
            <a:lvl7pPr marL="3118311" indent="0">
              <a:buNone/>
              <a:defRPr sz="1000"/>
            </a:lvl7pPr>
            <a:lvl8pPr marL="3638027" indent="0">
              <a:buNone/>
              <a:defRPr sz="1000"/>
            </a:lvl8pPr>
            <a:lvl9pPr marL="415774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E89E6-FE54-4E13-859C-1FA908D70D39}"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E89E6-FE54-4E13-859C-1FA908D70D39}"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7" y="334305"/>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5"/>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E89E6-FE54-4E13-859C-1FA908D70D39}"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610" y="1574"/>
            <a:ext cx="10691813" cy="7558635"/>
          </a:xfrm>
          <a:prstGeom prst="rect">
            <a:avLst/>
          </a:prstGeom>
          <a:noFill/>
        </p:spPr>
      </p:pic>
      <p:sp>
        <p:nvSpPr>
          <p:cNvPr id="2" name="Заголовок 1"/>
          <p:cNvSpPr>
            <a:spLocks noGrp="1"/>
          </p:cNvSpPr>
          <p:nvPr>
            <p:ph type="ctrTitle" hasCustomPrompt="1"/>
          </p:nvPr>
        </p:nvSpPr>
        <p:spPr>
          <a:xfrm>
            <a:off x="802005" y="3708655"/>
            <a:ext cx="9089390" cy="1620771"/>
          </a:xfrm>
        </p:spPr>
        <p:txBody>
          <a:bodyPr>
            <a:normAutofit/>
          </a:bodyPr>
          <a:lstStyle>
            <a:lvl1pPr>
              <a:defRPr sz="33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604010" y="5364814"/>
            <a:ext cx="7485380" cy="1932323"/>
          </a:xfrm>
        </p:spPr>
        <p:txBody>
          <a:bodyPr>
            <a:normAutofit/>
          </a:bodyPr>
          <a:lstStyle>
            <a:lvl1pPr marL="0" indent="0" algn="ctr">
              <a:buNone/>
              <a:defRPr sz="1900" b="0">
                <a:solidFill>
                  <a:schemeClr val="bg1"/>
                </a:solidFill>
                <a:latin typeface="+mj-lt"/>
              </a:defRPr>
            </a:lvl1pPr>
            <a:lvl2pPr marL="299701" indent="0" algn="ctr">
              <a:buNone/>
              <a:defRPr>
                <a:solidFill>
                  <a:schemeClr val="tx1">
                    <a:tint val="75000"/>
                  </a:schemeClr>
                </a:solidFill>
              </a:defRPr>
            </a:lvl2pPr>
            <a:lvl3pPr marL="599405" indent="0" algn="ctr">
              <a:buNone/>
              <a:defRPr>
                <a:solidFill>
                  <a:schemeClr val="tx1">
                    <a:tint val="75000"/>
                  </a:schemeClr>
                </a:solidFill>
              </a:defRPr>
            </a:lvl3pPr>
            <a:lvl4pPr marL="899112" indent="0" algn="ctr">
              <a:buNone/>
              <a:defRPr>
                <a:solidFill>
                  <a:schemeClr val="tx1">
                    <a:tint val="75000"/>
                  </a:schemeClr>
                </a:solidFill>
              </a:defRPr>
            </a:lvl4pPr>
            <a:lvl5pPr marL="1198819" indent="0" algn="ctr">
              <a:buNone/>
              <a:defRPr>
                <a:solidFill>
                  <a:schemeClr val="tx1">
                    <a:tint val="75000"/>
                  </a:schemeClr>
                </a:solidFill>
              </a:defRPr>
            </a:lvl5pPr>
            <a:lvl6pPr marL="1498515" indent="0" algn="ctr">
              <a:buNone/>
              <a:defRPr>
                <a:solidFill>
                  <a:schemeClr val="tx1">
                    <a:tint val="75000"/>
                  </a:schemeClr>
                </a:solidFill>
              </a:defRPr>
            </a:lvl6pPr>
            <a:lvl7pPr marL="1798221" indent="0" algn="ctr">
              <a:buNone/>
              <a:defRPr>
                <a:solidFill>
                  <a:schemeClr val="tx1">
                    <a:tint val="75000"/>
                  </a:schemeClr>
                </a:solidFill>
              </a:defRPr>
            </a:lvl7pPr>
            <a:lvl8pPr marL="2097921" indent="0" algn="ctr">
              <a:buNone/>
              <a:defRPr>
                <a:solidFill>
                  <a:schemeClr val="tx1">
                    <a:tint val="75000"/>
                  </a:schemeClr>
                </a:solidFill>
              </a:defRPr>
            </a:lvl8pPr>
            <a:lvl9pPr marL="2397627"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919834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95" y="2111"/>
            <a:ext cx="10691814" cy="7558635"/>
          </a:xfrm>
          <a:prstGeom prst="rect">
            <a:avLst/>
          </a:prstGeom>
          <a:noFill/>
        </p:spPr>
      </p:pic>
      <p:sp>
        <p:nvSpPr>
          <p:cNvPr id="3" name="Содержимое 2"/>
          <p:cNvSpPr>
            <a:spLocks noGrp="1"/>
          </p:cNvSpPr>
          <p:nvPr>
            <p:ph idx="1"/>
          </p:nvPr>
        </p:nvSpPr>
        <p:spPr>
          <a:xfrm>
            <a:off x="962052" y="1771654"/>
            <a:ext cx="8561139" cy="5324476"/>
          </a:xfrm>
        </p:spPr>
        <p:txBody>
          <a:bodyPr/>
          <a:lstStyle>
            <a:lvl1pPr marL="208914" indent="0">
              <a:buFontTx/>
              <a:buNone/>
              <a:defRPr b="1">
                <a:latin typeface="+mj-lt"/>
              </a:defRPr>
            </a:lvl1pPr>
            <a:lvl2pPr marL="207088" indent="1825">
              <a:defRPr>
                <a:latin typeface="+mj-lt"/>
              </a:defRPr>
            </a:lvl2pPr>
            <a:lvl3pPr marL="361262" indent="-149618">
              <a:tabLst/>
              <a:defRPr>
                <a:latin typeface="+mj-lt"/>
              </a:defRPr>
            </a:lvl3pPr>
            <a:lvl4pPr marL="0" indent="207088">
              <a:lnSpc>
                <a:spcPts val="1039"/>
              </a:lnSpc>
              <a:spcBef>
                <a:spcPts val="230"/>
              </a:spcBef>
              <a:defRPr>
                <a:latin typeface="+mj-lt"/>
              </a:defRPr>
            </a:lvl4pPr>
            <a:lvl5pPr>
              <a:lnSpc>
                <a:spcPts val="1039"/>
              </a:lnSpc>
              <a:spcBef>
                <a:spcPts val="230"/>
              </a:spcBef>
              <a:buNone/>
              <a:defRPr>
                <a:latin typeface="+mj-lt"/>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0" name="TextBox 9"/>
          <p:cNvSpPr txBox="1"/>
          <p:nvPr/>
        </p:nvSpPr>
        <p:spPr>
          <a:xfrm>
            <a:off x="6930905" y="5652845"/>
            <a:ext cx="1080121" cy="415498"/>
          </a:xfrm>
          <a:prstGeom prst="rect">
            <a:avLst/>
          </a:prstGeom>
          <a:noFill/>
        </p:spPr>
        <p:txBody>
          <a:bodyPr wrap="square" lIns="52549" tIns="26276" rIns="52549" bIns="26276" rtlCol="0">
            <a:noAutofit/>
          </a:bodyPr>
          <a:lstStyle/>
          <a:p>
            <a:pPr defTabSz="455724" fontAlgn="base">
              <a:spcBef>
                <a:spcPct val="0"/>
              </a:spcBef>
              <a:spcAft>
                <a:spcPct val="0"/>
              </a:spcAft>
            </a:pPr>
            <a:endParaRPr lang="ru-RU" sz="1100" dirty="0">
              <a:solidFill>
                <a:prstClr val="black"/>
              </a:solidFill>
            </a:endParaRPr>
          </a:p>
        </p:txBody>
      </p:sp>
      <p:sp>
        <p:nvSpPr>
          <p:cNvPr id="13" name="Заголовок 12"/>
          <p:cNvSpPr>
            <a:spLocks noGrp="1"/>
          </p:cNvSpPr>
          <p:nvPr>
            <p:ph type="title" hasCustomPrompt="1"/>
          </p:nvPr>
        </p:nvSpPr>
        <p:spPr>
          <a:xfrm>
            <a:off x="962028" y="552479"/>
            <a:ext cx="8580438" cy="1219199"/>
          </a:xfrm>
        </p:spPr>
        <p:txBody>
          <a:bodyPr/>
          <a:lstStyle>
            <a:lvl1pPr marL="0" marR="0" indent="0" defTabSz="599405" rtl="0" eaLnBrk="1" fontAlgn="auto" latinLnBrk="0" hangingPunct="1">
              <a:lnSpc>
                <a:spcPct val="100000"/>
              </a:lnSpc>
              <a:spcBef>
                <a:spcPct val="0"/>
              </a:spcBef>
              <a:spcAft>
                <a:spcPts val="0"/>
              </a:spcAft>
              <a:tabLst/>
              <a:defRPr sz="2900"/>
            </a:lvl1pPr>
          </a:lstStyle>
          <a:p>
            <a:pPr marL="0" marR="0" lvl="0" indent="0" defTabSz="599405" rtl="0" eaLnBrk="1" fontAlgn="auto" latinLnBrk="0" hangingPunct="1">
              <a:lnSpc>
                <a:spcPct val="100000"/>
              </a:lnSpc>
              <a:spcBef>
                <a:spcPct val="0"/>
              </a:spcBef>
              <a:spcAft>
                <a:spcPts val="0"/>
              </a:spcAft>
              <a:tabLst/>
              <a:defRPr/>
            </a:pPr>
            <a:r>
              <a:rPr kumimoji="0" lang="ru-RU" sz="29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pPr>
              <a:defRPr/>
            </a:pPr>
            <a:fld id="{5DDBC6A8-030A-4E74-A93A-0C27C7F12955}"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665852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 y="520"/>
            <a:ext cx="10691814" cy="7558635"/>
          </a:xfrm>
          <a:prstGeom prst="rect">
            <a:avLst/>
          </a:prstGeom>
          <a:noFill/>
        </p:spPr>
      </p:pic>
      <p:sp>
        <p:nvSpPr>
          <p:cNvPr id="3" name="Содержимое 2"/>
          <p:cNvSpPr>
            <a:spLocks noGrp="1"/>
          </p:cNvSpPr>
          <p:nvPr>
            <p:ph idx="1"/>
          </p:nvPr>
        </p:nvSpPr>
        <p:spPr>
          <a:xfrm>
            <a:off x="962052" y="1771654"/>
            <a:ext cx="8561139" cy="5324476"/>
          </a:xfrm>
        </p:spPr>
        <p:txBody>
          <a:bodyPr/>
          <a:lstStyle>
            <a:lvl1pPr marL="208914" indent="0">
              <a:buFontTx/>
              <a:buNone/>
              <a:defRPr b="1">
                <a:latin typeface="+mj-lt"/>
              </a:defRPr>
            </a:lvl1pPr>
            <a:lvl2pPr marL="208914" indent="0">
              <a:defRPr>
                <a:latin typeface="+mj-lt"/>
              </a:defRPr>
            </a:lvl2pPr>
            <a:lvl3pPr marL="361262" indent="-149618">
              <a:defRPr>
                <a:latin typeface="+mj-lt"/>
              </a:defRPr>
            </a:lvl3pPr>
            <a:lvl4pPr marL="0" indent="207088">
              <a:defRPr>
                <a:latin typeface="+mj-lt"/>
              </a:defRPr>
            </a:lvl4pPr>
            <a:lvl5pPr marL="824701" indent="0">
              <a:buNone/>
              <a:defRPr>
                <a:latin typeface="+mj-lt"/>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0" name="Заголовок 9"/>
          <p:cNvSpPr>
            <a:spLocks noGrp="1"/>
          </p:cNvSpPr>
          <p:nvPr>
            <p:ph type="title" hasCustomPrompt="1"/>
          </p:nvPr>
        </p:nvSpPr>
        <p:spPr>
          <a:xfrm>
            <a:off x="961205" y="552479"/>
            <a:ext cx="8581268" cy="1219199"/>
          </a:xfrm>
        </p:spPr>
        <p:txBody>
          <a:bodyPr/>
          <a:lstStyle>
            <a:lvl1pPr marL="0" marR="0" indent="0" defTabSz="599405" rtl="0" eaLnBrk="1" fontAlgn="auto" latinLnBrk="0" hangingPunct="1">
              <a:lnSpc>
                <a:spcPct val="100000"/>
              </a:lnSpc>
              <a:spcBef>
                <a:spcPct val="0"/>
              </a:spcBef>
              <a:spcAft>
                <a:spcPts val="0"/>
              </a:spcAft>
              <a:tabLst/>
              <a:defRPr sz="2900"/>
            </a:lvl1pPr>
          </a:lstStyle>
          <a:p>
            <a:pPr marL="0" marR="0" lvl="0" indent="0" defTabSz="599405" rtl="0" eaLnBrk="1" fontAlgn="auto" latinLnBrk="0" hangingPunct="1">
              <a:lnSpc>
                <a:spcPct val="100000"/>
              </a:lnSpc>
              <a:spcBef>
                <a:spcPct val="0"/>
              </a:spcBef>
              <a:spcAft>
                <a:spcPts val="0"/>
              </a:spcAft>
              <a:tabLst/>
              <a:defRPr/>
            </a:pPr>
            <a:r>
              <a:rPr kumimoji="0" lang="ru-RU" sz="29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pPr>
              <a:defRPr/>
            </a:pPr>
            <a:fld id="{0ED17D7C-6A4E-4319-B85A-2D2149C499EC}"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254868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 y="4"/>
            <a:ext cx="10691814" cy="7558635"/>
          </a:xfrm>
          <a:prstGeom prst="rect">
            <a:avLst/>
          </a:prstGeom>
          <a:noFill/>
        </p:spPr>
      </p:pic>
      <p:sp>
        <p:nvSpPr>
          <p:cNvPr id="2" name="Заголовок 1"/>
          <p:cNvSpPr>
            <a:spLocks noGrp="1"/>
          </p:cNvSpPr>
          <p:nvPr>
            <p:ph type="title"/>
          </p:nvPr>
        </p:nvSpPr>
        <p:spPr>
          <a:xfrm>
            <a:off x="962052" y="1116338"/>
            <a:ext cx="8561139" cy="2232248"/>
          </a:xfrm>
        </p:spPr>
        <p:txBody>
          <a:bodyPr anchor="t"/>
          <a:lstStyle>
            <a:lvl1pPr algn="l">
              <a:defRPr sz="2700" b="1" cap="all"/>
            </a:lvl1pPr>
          </a:lstStyle>
          <a:p>
            <a:r>
              <a:rPr lang="ru-RU" smtClean="0"/>
              <a:t>Click to edit Master title style</a:t>
            </a:r>
            <a:endParaRPr lang="ru-RU" dirty="0"/>
          </a:p>
        </p:txBody>
      </p:sp>
      <p:sp>
        <p:nvSpPr>
          <p:cNvPr id="3" name="Текст 2"/>
          <p:cNvSpPr>
            <a:spLocks noGrp="1"/>
          </p:cNvSpPr>
          <p:nvPr>
            <p:ph type="body" idx="1"/>
          </p:nvPr>
        </p:nvSpPr>
        <p:spPr>
          <a:xfrm>
            <a:off x="962052" y="3781430"/>
            <a:ext cx="8561139" cy="3314700"/>
          </a:xfrm>
        </p:spPr>
        <p:txBody>
          <a:bodyPr anchor="t"/>
          <a:lstStyle>
            <a:lvl1pPr marL="0" indent="0">
              <a:buNone/>
              <a:defRPr sz="1300">
                <a:solidFill>
                  <a:schemeClr val="tx1">
                    <a:tint val="75000"/>
                  </a:schemeClr>
                </a:solidFill>
              </a:defRPr>
            </a:lvl1pPr>
            <a:lvl2pPr marL="299701" indent="0">
              <a:buNone/>
              <a:defRPr sz="1100">
                <a:solidFill>
                  <a:schemeClr val="tx1">
                    <a:tint val="75000"/>
                  </a:schemeClr>
                </a:solidFill>
              </a:defRPr>
            </a:lvl2pPr>
            <a:lvl3pPr marL="599405" indent="0">
              <a:buNone/>
              <a:defRPr sz="1000">
                <a:solidFill>
                  <a:schemeClr val="tx1">
                    <a:tint val="75000"/>
                  </a:schemeClr>
                </a:solidFill>
              </a:defRPr>
            </a:lvl3pPr>
            <a:lvl4pPr marL="899112" indent="0">
              <a:buNone/>
              <a:defRPr sz="900">
                <a:solidFill>
                  <a:schemeClr val="tx1">
                    <a:tint val="75000"/>
                  </a:schemeClr>
                </a:solidFill>
              </a:defRPr>
            </a:lvl4pPr>
            <a:lvl5pPr marL="1198819" indent="0">
              <a:buNone/>
              <a:defRPr sz="900">
                <a:solidFill>
                  <a:schemeClr val="tx1">
                    <a:tint val="75000"/>
                  </a:schemeClr>
                </a:solidFill>
              </a:defRPr>
            </a:lvl5pPr>
            <a:lvl6pPr marL="1498515" indent="0">
              <a:buNone/>
              <a:defRPr sz="900">
                <a:solidFill>
                  <a:schemeClr val="tx1">
                    <a:tint val="75000"/>
                  </a:schemeClr>
                </a:solidFill>
              </a:defRPr>
            </a:lvl6pPr>
            <a:lvl7pPr marL="1798221" indent="0">
              <a:buNone/>
              <a:defRPr sz="900">
                <a:solidFill>
                  <a:schemeClr val="tx1">
                    <a:tint val="75000"/>
                  </a:schemeClr>
                </a:solidFill>
              </a:defRPr>
            </a:lvl7pPr>
            <a:lvl8pPr marL="2097921" indent="0">
              <a:buNone/>
              <a:defRPr sz="900">
                <a:solidFill>
                  <a:schemeClr val="tx1">
                    <a:tint val="75000"/>
                  </a:schemeClr>
                </a:solidFill>
              </a:defRPr>
            </a:lvl8pPr>
            <a:lvl9pPr marL="2397627" indent="0">
              <a:buNone/>
              <a:defRPr sz="900">
                <a:solidFill>
                  <a:schemeClr val="tx1">
                    <a:tint val="75000"/>
                  </a:schemeClr>
                </a:solidFill>
              </a:defRPr>
            </a:lvl9pPr>
          </a:lstStyle>
          <a:p>
            <a:pPr lvl="0"/>
            <a:r>
              <a:rPr lang="ru-RU" smtClean="0"/>
              <a:t>Click to edit Master text styles</a:t>
            </a:r>
          </a:p>
        </p:txBody>
      </p:sp>
      <p:sp>
        <p:nvSpPr>
          <p:cNvPr id="14" name="Номер слайда 13"/>
          <p:cNvSpPr>
            <a:spLocks noGrp="1"/>
          </p:cNvSpPr>
          <p:nvPr>
            <p:ph type="sldNum" sz="quarter" idx="11"/>
          </p:nvPr>
        </p:nvSpPr>
        <p:spPr/>
        <p:txBody>
          <a:bodyPr/>
          <a:lstStyle/>
          <a:p>
            <a:pPr>
              <a:defRPr/>
            </a:pPr>
            <a:fld id="{C1E3F255-BAAB-4729-82CB-36BD993839D8}"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745927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95" y="2111"/>
            <a:ext cx="10691814" cy="7558635"/>
          </a:xfrm>
          <a:prstGeom prst="rect">
            <a:avLst/>
          </a:prstGeom>
          <a:noFill/>
        </p:spPr>
      </p:pic>
      <p:sp>
        <p:nvSpPr>
          <p:cNvPr id="2" name="Заголовок 1"/>
          <p:cNvSpPr>
            <a:spLocks noGrp="1"/>
          </p:cNvSpPr>
          <p:nvPr>
            <p:ph type="title"/>
          </p:nvPr>
        </p:nvSpPr>
        <p:spPr>
          <a:xfrm>
            <a:off x="962028" y="552454"/>
            <a:ext cx="8580438" cy="1219200"/>
          </a:xfrm>
        </p:spPr>
        <p:txBody>
          <a:bodyPr/>
          <a:lstStyle>
            <a:lvl1pPr algn="l">
              <a:defRPr/>
            </a:lvl1pPr>
          </a:lstStyle>
          <a:p>
            <a:r>
              <a:rPr lang="ru-RU" smtClean="0"/>
              <a:t>Click to edit Master title style</a:t>
            </a:r>
            <a:endParaRPr lang="ru-RU" dirty="0"/>
          </a:p>
        </p:txBody>
      </p:sp>
      <p:sp>
        <p:nvSpPr>
          <p:cNvPr id="3" name="Содержимое 2"/>
          <p:cNvSpPr>
            <a:spLocks noGrp="1"/>
          </p:cNvSpPr>
          <p:nvPr>
            <p:ph sz="half" idx="1"/>
          </p:nvPr>
        </p:nvSpPr>
        <p:spPr>
          <a:xfrm>
            <a:off x="962030" y="1771658"/>
            <a:ext cx="4234282" cy="5177334"/>
          </a:xfrm>
        </p:spPr>
        <p:txBody>
          <a:bodyPr/>
          <a:lstStyle>
            <a:lvl1pPr>
              <a:defRPr sz="19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4" name="Содержимое 3"/>
          <p:cNvSpPr>
            <a:spLocks noGrp="1"/>
          </p:cNvSpPr>
          <p:nvPr>
            <p:ph sz="half" idx="2"/>
          </p:nvPr>
        </p:nvSpPr>
        <p:spPr>
          <a:xfrm>
            <a:off x="5279989" y="1771658"/>
            <a:ext cx="4262505" cy="5177334"/>
          </a:xfrm>
        </p:spPr>
        <p:txBody>
          <a:bodyPr/>
          <a:lstStyle>
            <a:lvl1pPr>
              <a:defRPr sz="19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3" name="Номер слайда 12"/>
          <p:cNvSpPr>
            <a:spLocks noGrp="1"/>
          </p:cNvSpPr>
          <p:nvPr>
            <p:ph type="sldNum" sz="quarter" idx="11"/>
          </p:nvPr>
        </p:nvSpPr>
        <p:spPr/>
        <p:txBody>
          <a:bodyPr/>
          <a:lstStyle/>
          <a:p>
            <a:pPr>
              <a:defRPr/>
            </a:pPr>
            <a:fld id="{328D010C-5997-44E7-ADAB-F77667386F59}"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235562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9" y="552453"/>
            <a:ext cx="9196706" cy="1219200"/>
          </a:xfrm>
        </p:spPr>
        <p:txBody>
          <a:bodyPr/>
          <a:lstStyle>
            <a:lvl1pPr>
              <a:defRPr/>
            </a:lvl1pPr>
          </a:lstStyle>
          <a:p>
            <a:r>
              <a:rPr lang="ru-RU" smtClean="0"/>
              <a:t>Click to edit Master title style</a:t>
            </a:r>
            <a:endParaRPr lang="ru-RU" dirty="0"/>
          </a:p>
        </p:txBody>
      </p:sp>
      <p:sp>
        <p:nvSpPr>
          <p:cNvPr id="3" name="Текст 2"/>
          <p:cNvSpPr>
            <a:spLocks noGrp="1"/>
          </p:cNvSpPr>
          <p:nvPr>
            <p:ph type="body" idx="1"/>
          </p:nvPr>
        </p:nvSpPr>
        <p:spPr>
          <a:xfrm>
            <a:off x="962049" y="1771654"/>
            <a:ext cx="4297419" cy="626249"/>
          </a:xfrm>
        </p:spPr>
        <p:txBody>
          <a:bodyPr anchor="b"/>
          <a:lstStyle>
            <a:lvl1pPr marL="0" indent="0">
              <a:buNone/>
              <a:defRPr sz="1500" b="1"/>
            </a:lvl1pPr>
            <a:lvl2pPr marL="299701" indent="0">
              <a:buNone/>
              <a:defRPr sz="1300" b="1"/>
            </a:lvl2pPr>
            <a:lvl3pPr marL="599405" indent="0">
              <a:buNone/>
              <a:defRPr sz="1100" b="1"/>
            </a:lvl3pPr>
            <a:lvl4pPr marL="899112" indent="0">
              <a:buNone/>
              <a:defRPr sz="1000" b="1"/>
            </a:lvl4pPr>
            <a:lvl5pPr marL="1198819" indent="0">
              <a:buNone/>
              <a:defRPr sz="1000" b="1"/>
            </a:lvl5pPr>
            <a:lvl6pPr marL="1498515" indent="0">
              <a:buNone/>
              <a:defRPr sz="1000" b="1"/>
            </a:lvl6pPr>
            <a:lvl7pPr marL="1798221" indent="0">
              <a:buNone/>
              <a:defRPr sz="1000" b="1"/>
            </a:lvl7pPr>
            <a:lvl8pPr marL="2097921" indent="0">
              <a:buNone/>
              <a:defRPr sz="1000" b="1"/>
            </a:lvl8pPr>
            <a:lvl9pPr marL="2397627" indent="0">
              <a:buNone/>
              <a:defRPr sz="1000" b="1"/>
            </a:lvl9pPr>
          </a:lstStyle>
          <a:p>
            <a:pPr lvl="0"/>
            <a:r>
              <a:rPr lang="ru-RU" smtClean="0"/>
              <a:t>Click to edit Master text styles</a:t>
            </a:r>
          </a:p>
        </p:txBody>
      </p:sp>
      <p:sp>
        <p:nvSpPr>
          <p:cNvPr id="4" name="Содержимое 3"/>
          <p:cNvSpPr>
            <a:spLocks noGrp="1"/>
          </p:cNvSpPr>
          <p:nvPr>
            <p:ph sz="half" idx="2"/>
          </p:nvPr>
        </p:nvSpPr>
        <p:spPr>
          <a:xfrm>
            <a:off x="962049" y="2397901"/>
            <a:ext cx="4297419" cy="469822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5" name="Текст 4"/>
          <p:cNvSpPr>
            <a:spLocks noGrp="1"/>
          </p:cNvSpPr>
          <p:nvPr>
            <p:ph type="body" sz="quarter" idx="3"/>
          </p:nvPr>
        </p:nvSpPr>
        <p:spPr>
          <a:xfrm>
            <a:off x="5346703" y="1771654"/>
            <a:ext cx="4195764" cy="626249"/>
          </a:xfrm>
        </p:spPr>
        <p:txBody>
          <a:bodyPr anchor="b"/>
          <a:lstStyle>
            <a:lvl1pPr marL="0" indent="0">
              <a:buNone/>
              <a:defRPr sz="1500" b="1"/>
            </a:lvl1pPr>
            <a:lvl2pPr marL="299701" indent="0">
              <a:buNone/>
              <a:defRPr sz="1300" b="1"/>
            </a:lvl2pPr>
            <a:lvl3pPr marL="599405" indent="0">
              <a:buNone/>
              <a:defRPr sz="1100" b="1"/>
            </a:lvl3pPr>
            <a:lvl4pPr marL="899112" indent="0">
              <a:buNone/>
              <a:defRPr sz="1000" b="1"/>
            </a:lvl4pPr>
            <a:lvl5pPr marL="1198819" indent="0">
              <a:buNone/>
              <a:defRPr sz="1000" b="1"/>
            </a:lvl5pPr>
            <a:lvl6pPr marL="1498515" indent="0">
              <a:buNone/>
              <a:defRPr sz="1000" b="1"/>
            </a:lvl6pPr>
            <a:lvl7pPr marL="1798221" indent="0">
              <a:buNone/>
              <a:defRPr sz="1000" b="1"/>
            </a:lvl7pPr>
            <a:lvl8pPr marL="2097921" indent="0">
              <a:buNone/>
              <a:defRPr sz="1000" b="1"/>
            </a:lvl8pPr>
            <a:lvl9pPr marL="2397627" indent="0">
              <a:buNone/>
              <a:defRPr sz="1000" b="1"/>
            </a:lvl9pPr>
          </a:lstStyle>
          <a:p>
            <a:pPr lvl="0"/>
            <a:r>
              <a:rPr lang="ru-RU" smtClean="0"/>
              <a:t>Click to edit Master text styles</a:t>
            </a:r>
          </a:p>
        </p:txBody>
      </p:sp>
      <p:sp>
        <p:nvSpPr>
          <p:cNvPr id="6" name="Содержимое 5"/>
          <p:cNvSpPr>
            <a:spLocks noGrp="1"/>
          </p:cNvSpPr>
          <p:nvPr>
            <p:ph sz="quarter" idx="4"/>
          </p:nvPr>
        </p:nvSpPr>
        <p:spPr>
          <a:xfrm>
            <a:off x="5346703" y="2412479"/>
            <a:ext cx="4195764" cy="468364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1" name="Дата 10"/>
          <p:cNvSpPr>
            <a:spLocks noGrp="1"/>
          </p:cNvSpPr>
          <p:nvPr>
            <p:ph type="dt" sz="half" idx="10"/>
          </p:nvPr>
        </p:nvSpPr>
        <p:spPr/>
        <p:txBody>
          <a:bodyPr/>
          <a:lstStyle/>
          <a:p>
            <a:pPr>
              <a:defRPr/>
            </a:pPr>
            <a:endParaRPr lang="ru-RU">
              <a:solidFill>
                <a:prstClr val="black">
                  <a:tint val="75000"/>
                </a:prstClr>
              </a:solidFill>
            </a:endParaRPr>
          </a:p>
        </p:txBody>
      </p:sp>
      <p:sp>
        <p:nvSpPr>
          <p:cNvPr id="12" name="Номер слайда 11"/>
          <p:cNvSpPr>
            <a:spLocks noGrp="1"/>
          </p:cNvSpPr>
          <p:nvPr>
            <p:ph type="sldNum" sz="quarter" idx="11"/>
          </p:nvPr>
        </p:nvSpPr>
        <p:spPr/>
        <p:txBody>
          <a:bodyPr/>
          <a:lstStyle/>
          <a:p>
            <a:pPr>
              <a:defRPr/>
            </a:pPr>
            <a:fld id="{19C80194-86EC-4B2B-A4F3-81F77542C6A5}" type="slidenum">
              <a:rPr lang="ru-RU" smtClean="0">
                <a:solidFill>
                  <a:prstClr val="white"/>
                </a:solidFill>
              </a:rPr>
              <a:pPr>
                <a:defRPr/>
              </a:pPr>
              <a:t>‹#›</a:t>
            </a:fld>
            <a:endParaRPr lang="ru-RU">
              <a:solidFill>
                <a:prstClr val="white"/>
              </a:solidFill>
            </a:endParaRPr>
          </a:p>
        </p:txBody>
      </p:sp>
      <p:sp>
        <p:nvSpPr>
          <p:cNvPr id="13" name="Нижний колонтитул 12"/>
          <p:cNvSpPr>
            <a:spLocks noGrp="1"/>
          </p:cNvSpPr>
          <p:nvPr>
            <p:ph type="ftr" sz="quarter" idx="12"/>
          </p:nvPr>
        </p:nvSpPr>
        <p:spPr/>
        <p:txBody>
          <a:bodyPr/>
          <a:lstStyle/>
          <a:p>
            <a:pPr>
              <a:defRPr/>
            </a:pPr>
            <a:endParaRPr lang="ru-RU">
              <a:solidFill>
                <a:prstClr val="black">
                  <a:tint val="75000"/>
                </a:prstClr>
              </a:solidFill>
            </a:endParaRPr>
          </a:p>
        </p:txBody>
      </p:sp>
    </p:spTree>
    <p:extLst>
      <p:ext uri="{BB962C8B-B14F-4D97-AF65-F5344CB8AC3E}">
        <p14:creationId xmlns:p14="http://schemas.microsoft.com/office/powerpoint/2010/main" val="3925621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95" y="2111"/>
            <a:ext cx="10691814" cy="7558635"/>
          </a:xfrm>
          <a:prstGeom prst="rect">
            <a:avLst/>
          </a:prstGeom>
          <a:noFill/>
        </p:spPr>
      </p:pic>
      <p:sp>
        <p:nvSpPr>
          <p:cNvPr id="2" name="Заголовок 1"/>
          <p:cNvSpPr>
            <a:spLocks noGrp="1"/>
          </p:cNvSpPr>
          <p:nvPr>
            <p:ph type="title"/>
          </p:nvPr>
        </p:nvSpPr>
        <p:spPr>
          <a:xfrm>
            <a:off x="962029" y="552454"/>
            <a:ext cx="9196706" cy="1219200"/>
          </a:xfrm>
        </p:spPr>
        <p:txBody>
          <a:bodyPr/>
          <a:lstStyle>
            <a:lvl1pPr algn="l">
              <a:defRPr/>
            </a:lvl1pPr>
          </a:lstStyle>
          <a:p>
            <a:r>
              <a:rPr lang="ru-RU" smtClean="0"/>
              <a:t>Click to edit Master title style</a:t>
            </a:r>
            <a:endParaRPr lang="ru-RU" dirty="0"/>
          </a:p>
        </p:txBody>
      </p:sp>
      <p:sp>
        <p:nvSpPr>
          <p:cNvPr id="11" name="Дата 10"/>
          <p:cNvSpPr>
            <a:spLocks noGrp="1"/>
          </p:cNvSpPr>
          <p:nvPr>
            <p:ph type="dt" sz="half" idx="10"/>
          </p:nvPr>
        </p:nvSpPr>
        <p:spPr/>
        <p:txBody>
          <a:bodyPr/>
          <a:lstStyle/>
          <a:p>
            <a:pPr>
              <a:defRPr/>
            </a:pPr>
            <a:endParaRPr lang="ru-RU">
              <a:solidFill>
                <a:prstClr val="black">
                  <a:tint val="75000"/>
                </a:prstClr>
              </a:solidFill>
            </a:endParaRPr>
          </a:p>
        </p:txBody>
      </p:sp>
      <p:sp>
        <p:nvSpPr>
          <p:cNvPr id="12" name="Номер слайда 11"/>
          <p:cNvSpPr>
            <a:spLocks noGrp="1"/>
          </p:cNvSpPr>
          <p:nvPr>
            <p:ph type="sldNum" sz="quarter" idx="11"/>
          </p:nvPr>
        </p:nvSpPr>
        <p:spPr/>
        <p:txBody>
          <a:bodyPr/>
          <a:lstStyle/>
          <a:p>
            <a:pPr>
              <a:defRPr/>
            </a:pPr>
            <a:fld id="{179AFC8C-32EF-4B56-9E55-3B036E80E93C}" type="slidenum">
              <a:rPr lang="ru-RU" smtClean="0">
                <a:solidFill>
                  <a:prstClr val="white"/>
                </a:solidFill>
              </a:rPr>
              <a:pPr>
                <a:defRPr/>
              </a:pPr>
              <a:t>‹#›</a:t>
            </a:fld>
            <a:endParaRPr lang="ru-RU">
              <a:solidFill>
                <a:prstClr val="white"/>
              </a:solidFill>
            </a:endParaRPr>
          </a:p>
        </p:txBody>
      </p:sp>
      <p:sp>
        <p:nvSpPr>
          <p:cNvPr id="13" name="Нижний колонтитул 12"/>
          <p:cNvSpPr>
            <a:spLocks noGrp="1"/>
          </p:cNvSpPr>
          <p:nvPr>
            <p:ph type="ftr" sz="quarter" idx="12"/>
          </p:nvPr>
        </p:nvSpPr>
        <p:spPr/>
        <p:txBody>
          <a:bodyPr/>
          <a:lstStyle/>
          <a:p>
            <a:pPr>
              <a:defRPr/>
            </a:pPr>
            <a:endParaRPr lang="ru-RU">
              <a:solidFill>
                <a:prstClr val="black">
                  <a:tint val="75000"/>
                </a:prstClr>
              </a:solidFill>
            </a:endParaRPr>
          </a:p>
        </p:txBody>
      </p:sp>
    </p:spTree>
    <p:extLst>
      <p:ext uri="{BB962C8B-B14F-4D97-AF65-F5344CB8AC3E}">
        <p14:creationId xmlns:p14="http://schemas.microsoft.com/office/powerpoint/2010/main" val="3909436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607" y="2111"/>
            <a:ext cx="10691813" cy="7558635"/>
          </a:xfrm>
          <a:prstGeom prst="rect">
            <a:avLst/>
          </a:prstGeom>
          <a:noFill/>
        </p:spPr>
      </p:pic>
      <p:sp>
        <p:nvSpPr>
          <p:cNvPr id="3" name="Содержимое 2"/>
          <p:cNvSpPr>
            <a:spLocks noGrp="1"/>
          </p:cNvSpPr>
          <p:nvPr>
            <p:ph idx="1"/>
          </p:nvPr>
        </p:nvSpPr>
        <p:spPr>
          <a:xfrm>
            <a:off x="962048" y="1771649"/>
            <a:ext cx="8561139" cy="5324476"/>
          </a:xfrm>
        </p:spPr>
        <p:txBody>
          <a:bodyPr/>
          <a:lstStyle>
            <a:lvl1pPr marL="362276" indent="0">
              <a:buFontTx/>
              <a:buNone/>
              <a:defRPr b="1">
                <a:latin typeface="+mj-lt"/>
              </a:defRPr>
            </a:lvl1pPr>
            <a:lvl2pPr marL="359108" indent="3175">
              <a:defRPr>
                <a:latin typeface="+mj-lt"/>
              </a:defRPr>
            </a:lvl2pPr>
            <a:lvl3pPr marL="626468" indent="-259445">
              <a:tabLst/>
              <a:defRPr>
                <a:latin typeface="+mj-lt"/>
              </a:defRPr>
            </a:lvl3pPr>
            <a:lvl4pPr marL="0" indent="359108">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6930876" y="5652845"/>
            <a:ext cx="1080120" cy="415498"/>
          </a:xfrm>
          <a:prstGeom prst="rect">
            <a:avLst/>
          </a:prstGeom>
          <a:noFill/>
        </p:spPr>
        <p:txBody>
          <a:bodyPr wrap="square" lIns="91121" tIns="45561" rIns="91121" bIns="45561" rtlCol="0">
            <a:noAutofit/>
          </a:bodyPr>
          <a:lstStyle/>
          <a:p>
            <a:endParaRPr lang="ru-RU" dirty="0"/>
          </a:p>
        </p:txBody>
      </p:sp>
      <p:sp>
        <p:nvSpPr>
          <p:cNvPr id="13" name="Заголовок 12"/>
          <p:cNvSpPr>
            <a:spLocks noGrp="1"/>
          </p:cNvSpPr>
          <p:nvPr>
            <p:ph type="title" hasCustomPrompt="1"/>
          </p:nvPr>
        </p:nvSpPr>
        <p:spPr>
          <a:xfrm>
            <a:off x="962026" y="552476"/>
            <a:ext cx="8580438" cy="1219199"/>
          </a:xfrm>
        </p:spPr>
        <p:txBody>
          <a:bodyPr/>
          <a:lstStyle>
            <a:lvl1pPr marL="0" marR="0" indent="0" defTabSz="1039435" rtl="0" eaLnBrk="1" fontAlgn="auto" latinLnBrk="0" hangingPunct="1">
              <a:lnSpc>
                <a:spcPct val="100000"/>
              </a:lnSpc>
              <a:spcBef>
                <a:spcPct val="0"/>
              </a:spcBef>
              <a:spcAft>
                <a:spcPts val="0"/>
              </a:spcAft>
              <a:tabLst/>
              <a:defRPr sz="5400"/>
            </a:lvl1pPr>
          </a:lstStyle>
          <a:p>
            <a:pPr marL="0" marR="0" lvl="0" indent="0" defTabSz="1039435" rtl="0" eaLnBrk="1" fontAlgn="auto" latinLnBrk="0" hangingPunct="1">
              <a:lnSpc>
                <a:spcPct val="100000"/>
              </a:lnSpc>
              <a:spcBef>
                <a:spcPct val="0"/>
              </a:spcBef>
              <a:spcAft>
                <a:spcPts val="0"/>
              </a:spcAft>
              <a:tabLst/>
              <a:defRPr/>
            </a:pPr>
            <a:r>
              <a:rPr kumimoji="0" lang="ru-RU" sz="49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5"/>
          <p:cNvSpPr>
            <a:spLocks noGrp="1"/>
          </p:cNvSpPr>
          <p:nvPr>
            <p:ph type="sldNum" sz="quarter" idx="4"/>
          </p:nvPr>
        </p:nvSpPr>
        <p:spPr>
          <a:xfrm>
            <a:off x="9578977" y="6474833"/>
            <a:ext cx="663576" cy="720079"/>
          </a:xfrm>
          <a:prstGeom prst="rect">
            <a:avLst/>
          </a:prstGeom>
        </p:spPr>
        <p:txBody>
          <a:bodyPr vert="horz" lIns="91129" tIns="45564" rIns="91129" bIns="45564" rtlCol="0" anchor="ctr">
            <a:normAutofit/>
          </a:bodyPr>
          <a:lstStyle>
            <a:lvl1pPr algn="ctr">
              <a:defRPr sz="1500" i="0">
                <a:solidFill>
                  <a:schemeClr val="bg1"/>
                </a:solidFill>
                <a:latin typeface="+mj-lt"/>
              </a:defRPr>
            </a:lvl1pPr>
          </a:lstStyle>
          <a:p>
            <a:pPr>
              <a:defRPr/>
            </a:pPr>
            <a:fld id="{CE65262F-85F7-414C-AE19-9E77B2474F4D}"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741872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702" y="301074"/>
            <a:ext cx="3518055" cy="1281215"/>
          </a:xfrm>
        </p:spPr>
        <p:txBody>
          <a:bodyPr anchor="b"/>
          <a:lstStyle>
            <a:lvl1pPr algn="l">
              <a:defRPr sz="1300" b="1"/>
            </a:lvl1pPr>
          </a:lstStyle>
          <a:p>
            <a:r>
              <a:rPr lang="ru-RU" smtClean="0"/>
              <a:t>Click to edit Master title style</a:t>
            </a:r>
            <a:endParaRPr lang="ru-RU"/>
          </a:p>
        </p:txBody>
      </p:sp>
      <p:sp>
        <p:nvSpPr>
          <p:cNvPr id="3" name="Содержимое 2"/>
          <p:cNvSpPr>
            <a:spLocks noGrp="1"/>
          </p:cNvSpPr>
          <p:nvPr>
            <p:ph idx="1"/>
          </p:nvPr>
        </p:nvSpPr>
        <p:spPr>
          <a:xfrm>
            <a:off x="4180844" y="301067"/>
            <a:ext cx="5977909" cy="6453327"/>
          </a:xfrm>
        </p:spPr>
        <p:txBody>
          <a:bodyPr/>
          <a:lstStyle>
            <a:lvl1pPr>
              <a:defRPr sz="2100"/>
            </a:lvl1pPr>
            <a:lvl2pPr>
              <a:defRPr sz="1900"/>
            </a:lvl2pPr>
            <a:lvl3pPr>
              <a:defRPr sz="1500"/>
            </a:lvl3pPr>
            <a:lvl4pPr>
              <a:defRPr sz="1300"/>
            </a:lvl4pPr>
            <a:lvl5pPr>
              <a:defRPr sz="1300"/>
            </a:lvl5pPr>
            <a:lvl6pPr>
              <a:defRPr sz="1300"/>
            </a:lvl6pPr>
            <a:lvl7pPr>
              <a:defRPr sz="1300"/>
            </a:lvl7pPr>
            <a:lvl8pPr>
              <a:defRPr sz="1300"/>
            </a:lvl8pPr>
            <a:lvl9pPr>
              <a:defRPr sz="13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Текст 3"/>
          <p:cNvSpPr>
            <a:spLocks noGrp="1"/>
          </p:cNvSpPr>
          <p:nvPr>
            <p:ph type="body" sz="half" idx="2"/>
          </p:nvPr>
        </p:nvSpPr>
        <p:spPr>
          <a:xfrm>
            <a:off x="534702" y="1582269"/>
            <a:ext cx="3518055" cy="5172114"/>
          </a:xfrm>
        </p:spPr>
        <p:txBody>
          <a:bodyPr/>
          <a:lstStyle>
            <a:lvl1pPr marL="0" indent="0">
              <a:buNone/>
              <a:defRPr sz="900"/>
            </a:lvl1pPr>
            <a:lvl2pPr marL="299701" indent="0">
              <a:buNone/>
              <a:defRPr sz="800"/>
            </a:lvl2pPr>
            <a:lvl3pPr marL="599405" indent="0">
              <a:buNone/>
              <a:defRPr sz="600"/>
            </a:lvl3pPr>
            <a:lvl4pPr marL="899112" indent="0">
              <a:buNone/>
              <a:defRPr sz="600"/>
            </a:lvl4pPr>
            <a:lvl5pPr marL="1198819" indent="0">
              <a:buNone/>
              <a:defRPr sz="600"/>
            </a:lvl5pPr>
            <a:lvl6pPr marL="1498515" indent="0">
              <a:buNone/>
              <a:defRPr sz="600"/>
            </a:lvl6pPr>
            <a:lvl7pPr marL="1798221" indent="0">
              <a:buNone/>
              <a:defRPr sz="600"/>
            </a:lvl7pPr>
            <a:lvl8pPr marL="2097921" indent="0">
              <a:buNone/>
              <a:defRPr sz="600"/>
            </a:lvl8pPr>
            <a:lvl9pPr marL="2397627" indent="0">
              <a:buNone/>
              <a:defRPr sz="600"/>
            </a:lvl9pPr>
          </a:lstStyle>
          <a:p>
            <a:pPr lvl="0"/>
            <a:r>
              <a:rPr lang="ru-RU" smtClean="0"/>
              <a:t>Click to edit Master text styles</a:t>
            </a:r>
          </a:p>
        </p:txBody>
      </p:sp>
      <p:sp>
        <p:nvSpPr>
          <p:cNvPr id="5" name="Дата 4"/>
          <p:cNvSpPr>
            <a:spLocks noGrp="1"/>
          </p:cNvSpPr>
          <p:nvPr>
            <p:ph type="dt" sz="half" idx="10"/>
          </p:nvPr>
        </p:nvSpPr>
        <p:spPr/>
        <p:txBody>
          <a:bodyPr/>
          <a:lstStyle/>
          <a:p>
            <a:pPr>
              <a:defRPr/>
            </a:pP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6AB62A34-0AFA-455C-B96A-45AC068BF825}"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702445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9"/>
            <a:ext cx="6416040" cy="624856"/>
          </a:xfrm>
        </p:spPr>
        <p:txBody>
          <a:bodyPr anchor="b"/>
          <a:lstStyle>
            <a:lvl1pPr algn="l">
              <a:defRPr sz="1300" b="1"/>
            </a:lvl1pPr>
          </a:lstStyle>
          <a:p>
            <a:r>
              <a:rPr lang="ru-RU" smtClean="0"/>
              <a:t>Click to edit Master title style</a:t>
            </a:r>
            <a:endParaRPr lang="ru-RU"/>
          </a:p>
        </p:txBody>
      </p:sp>
      <p:sp>
        <p:nvSpPr>
          <p:cNvPr id="3" name="Рисунок 2"/>
          <p:cNvSpPr>
            <a:spLocks noGrp="1"/>
          </p:cNvSpPr>
          <p:nvPr>
            <p:ph type="pic" idx="1"/>
          </p:nvPr>
        </p:nvSpPr>
        <p:spPr>
          <a:xfrm>
            <a:off x="2095981" y="675614"/>
            <a:ext cx="6416040" cy="4536758"/>
          </a:xfrm>
        </p:spPr>
        <p:txBody>
          <a:bodyPr/>
          <a:lstStyle>
            <a:lvl1pPr marL="0" indent="0">
              <a:buNone/>
              <a:defRPr sz="2100"/>
            </a:lvl1pPr>
            <a:lvl2pPr marL="299701" indent="0">
              <a:buNone/>
              <a:defRPr sz="1900"/>
            </a:lvl2pPr>
            <a:lvl3pPr marL="599405" indent="0">
              <a:buNone/>
              <a:defRPr sz="1500"/>
            </a:lvl3pPr>
            <a:lvl4pPr marL="899112" indent="0">
              <a:buNone/>
              <a:defRPr sz="1300"/>
            </a:lvl4pPr>
            <a:lvl5pPr marL="1198819" indent="0">
              <a:buNone/>
              <a:defRPr sz="1300"/>
            </a:lvl5pPr>
            <a:lvl6pPr marL="1498515" indent="0">
              <a:buNone/>
              <a:defRPr sz="1300"/>
            </a:lvl6pPr>
            <a:lvl7pPr marL="1798221" indent="0">
              <a:buNone/>
              <a:defRPr sz="1300"/>
            </a:lvl7pPr>
            <a:lvl8pPr marL="2097921" indent="0">
              <a:buNone/>
              <a:defRPr sz="1300"/>
            </a:lvl8pPr>
            <a:lvl9pPr marL="2397627" indent="0">
              <a:buNone/>
              <a:defRPr sz="1300"/>
            </a:lvl9pPr>
          </a:lstStyle>
          <a:p>
            <a:r>
              <a:rPr lang="ru-RU" smtClean="0"/>
              <a:t>Drag picture to placeholder or click icon to add</a:t>
            </a:r>
            <a:endParaRPr lang="ru-RU"/>
          </a:p>
        </p:txBody>
      </p:sp>
      <p:sp>
        <p:nvSpPr>
          <p:cNvPr id="4" name="Текст 3"/>
          <p:cNvSpPr>
            <a:spLocks noGrp="1"/>
          </p:cNvSpPr>
          <p:nvPr>
            <p:ph type="body" sz="half" idx="2"/>
          </p:nvPr>
        </p:nvSpPr>
        <p:spPr>
          <a:xfrm>
            <a:off x="2095981" y="5917764"/>
            <a:ext cx="6416040" cy="887397"/>
          </a:xfrm>
        </p:spPr>
        <p:txBody>
          <a:bodyPr/>
          <a:lstStyle>
            <a:lvl1pPr marL="0" indent="0">
              <a:buNone/>
              <a:defRPr sz="900"/>
            </a:lvl1pPr>
            <a:lvl2pPr marL="299701" indent="0">
              <a:buNone/>
              <a:defRPr sz="800"/>
            </a:lvl2pPr>
            <a:lvl3pPr marL="599405" indent="0">
              <a:buNone/>
              <a:defRPr sz="600"/>
            </a:lvl3pPr>
            <a:lvl4pPr marL="899112" indent="0">
              <a:buNone/>
              <a:defRPr sz="600"/>
            </a:lvl4pPr>
            <a:lvl5pPr marL="1198819" indent="0">
              <a:buNone/>
              <a:defRPr sz="600"/>
            </a:lvl5pPr>
            <a:lvl6pPr marL="1498515" indent="0">
              <a:buNone/>
              <a:defRPr sz="600"/>
            </a:lvl6pPr>
            <a:lvl7pPr marL="1798221" indent="0">
              <a:buNone/>
              <a:defRPr sz="600"/>
            </a:lvl7pPr>
            <a:lvl8pPr marL="2097921" indent="0">
              <a:buNone/>
              <a:defRPr sz="600"/>
            </a:lvl8pPr>
            <a:lvl9pPr marL="2397627" indent="0">
              <a:buNone/>
              <a:defRPr sz="600"/>
            </a:lvl9pPr>
          </a:lstStyle>
          <a:p>
            <a:pPr lvl="0"/>
            <a:r>
              <a:rPr lang="ru-RU" smtClean="0"/>
              <a:t>Click to edit Master text styles</a:t>
            </a:r>
          </a:p>
        </p:txBody>
      </p:sp>
      <p:sp>
        <p:nvSpPr>
          <p:cNvPr id="5" name="Дата 4"/>
          <p:cNvSpPr>
            <a:spLocks noGrp="1"/>
          </p:cNvSpPr>
          <p:nvPr>
            <p:ph type="dt" sz="half" idx="10"/>
          </p:nvPr>
        </p:nvSpPr>
        <p:spPr/>
        <p:txBody>
          <a:bodyPr/>
          <a:lstStyle/>
          <a:p>
            <a:pPr>
              <a:defRPr/>
            </a:pP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95B93335-961B-4AC6-B472-23F887E96A85}"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151591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Дата 3"/>
          <p:cNvSpPr>
            <a:spLocks noGrp="1"/>
          </p:cNvSpPr>
          <p:nvPr>
            <p:ph type="dt" sz="half" idx="10"/>
          </p:nvPr>
        </p:nvSpPr>
        <p:spPr/>
        <p:txBody>
          <a:body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95C926D-F4BB-4846-84A9-408215DD905C}"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665599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7" y="334305"/>
            <a:ext cx="2812588" cy="7113188"/>
          </a:xfrm>
        </p:spPr>
        <p:txBody>
          <a:bodyPr vert="eaVert"/>
          <a:lstStyle/>
          <a:p>
            <a:r>
              <a:rPr lang="ru-RU" smtClean="0"/>
              <a:t>Click to edit Master title style</a:t>
            </a:r>
            <a:endParaRPr lang="ru-RU"/>
          </a:p>
        </p:txBody>
      </p:sp>
      <p:sp>
        <p:nvSpPr>
          <p:cNvPr id="3" name="Вертикальный текст 2"/>
          <p:cNvSpPr>
            <a:spLocks noGrp="1"/>
          </p:cNvSpPr>
          <p:nvPr>
            <p:ph type="body" orient="vert" idx="1"/>
          </p:nvPr>
        </p:nvSpPr>
        <p:spPr>
          <a:xfrm>
            <a:off x="625665" y="334305"/>
            <a:ext cx="8263251" cy="7113188"/>
          </a:xfr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Дата 3"/>
          <p:cNvSpPr>
            <a:spLocks noGrp="1"/>
          </p:cNvSpPr>
          <p:nvPr>
            <p:ph type="dt" sz="half" idx="10"/>
          </p:nvPr>
        </p:nvSpPr>
        <p:spPr/>
        <p:txBody>
          <a:body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FD7C3AF1-E815-41C8-AD1F-A4FB79D1DEBD}"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374292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extBox 7"/>
          <p:cNvSpPr txBox="1"/>
          <p:nvPr/>
        </p:nvSpPr>
        <p:spPr>
          <a:xfrm>
            <a:off x="6768808" y="7078390"/>
            <a:ext cx="3566042" cy="160086"/>
          </a:xfrm>
          <a:prstGeom prst="rect">
            <a:avLst/>
          </a:prstGeom>
          <a:noFill/>
        </p:spPr>
        <p:txBody>
          <a:bodyPr lIns="67099" tIns="33549" rIns="67099" bIns="33549">
            <a:spAutoFit/>
          </a:bodyPr>
          <a:lstStyle/>
          <a:p>
            <a:pPr algn="r" defTabSz="455724">
              <a:defRPr/>
            </a:pPr>
            <a:r>
              <a:rPr lang="en-US" sz="600" dirty="0">
                <a:gradFill>
                  <a:gsLst>
                    <a:gs pos="0">
                      <a:srgbClr val="1F497D"/>
                    </a:gs>
                    <a:gs pos="100000">
                      <a:srgbClr val="1F497D"/>
                    </a:gs>
                  </a:gsLst>
                  <a:lin ang="5400000" scaled="0"/>
                </a:gradFill>
                <a:latin typeface="Segoe UI Light" panose="020B0502040204020203" pitchFamily="34" charset="0"/>
                <a:cs typeface="Segoe UI Light" panose="020B0502040204020203" pitchFamily="34" charset="0"/>
              </a:rPr>
              <a:t> </a:t>
            </a:r>
            <a:endParaRPr lang="en-US" sz="600" dirty="0">
              <a:gradFill>
                <a:gsLst>
                  <a:gs pos="0">
                    <a:prstClr val="black"/>
                  </a:gs>
                  <a:gs pos="100000">
                    <a:prstClr val="black"/>
                  </a:gs>
                </a:gsLst>
                <a:lin ang="5400000" scaled="0"/>
              </a:gradFill>
              <a:latin typeface="Segoe UI Light" panose="020B0502040204020203" pitchFamily="34" charset="0"/>
              <a:cs typeface="Segoe UI Light" panose="020B0502040204020203" pitchFamily="34" charset="0"/>
            </a:endParaRPr>
          </a:p>
        </p:txBody>
      </p:sp>
      <p:sp>
        <p:nvSpPr>
          <p:cNvPr id="7" name="TextBox 6"/>
          <p:cNvSpPr txBox="1"/>
          <p:nvPr/>
        </p:nvSpPr>
        <p:spPr>
          <a:xfrm>
            <a:off x="6768808" y="7078385"/>
            <a:ext cx="3566042" cy="143189"/>
          </a:xfrm>
          <a:prstGeom prst="rect">
            <a:avLst/>
          </a:prstGeom>
          <a:noFill/>
        </p:spPr>
        <p:txBody>
          <a:bodyPr lIns="50368" tIns="25182" rIns="50368" bIns="25182">
            <a:spAutoFit/>
          </a:bodyPr>
          <a:lstStyle/>
          <a:p>
            <a:pPr algn="r" defTabSz="455724">
              <a:defRPr/>
            </a:pPr>
            <a:r>
              <a:rPr lang="en-US" sz="600" dirty="0">
                <a:gradFill>
                  <a:gsLst>
                    <a:gs pos="0">
                      <a:srgbClr val="1F497D"/>
                    </a:gs>
                    <a:gs pos="100000">
                      <a:srgbClr val="1F497D"/>
                    </a:gs>
                  </a:gsLst>
                  <a:lin ang="5400000" scaled="0"/>
                </a:gradFill>
                <a:latin typeface="Segoe UI Light" panose="020B0502040204020203" pitchFamily="34" charset="0"/>
                <a:cs typeface="Segoe UI Light" panose="020B0502040204020203" pitchFamily="34" charset="0"/>
              </a:rPr>
              <a:t> </a:t>
            </a:r>
            <a:endParaRPr lang="en-US" sz="600" dirty="0">
              <a:gradFill>
                <a:gsLst>
                  <a:gs pos="0">
                    <a:prstClr val="black"/>
                  </a:gs>
                  <a:gs pos="100000">
                    <a:prstClr val="black"/>
                  </a:gs>
                </a:gsLst>
                <a:lin ang="5400000" scaled="0"/>
              </a:gra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445561" y="476108"/>
            <a:ext cx="9781162" cy="773691"/>
          </a:xfrm>
        </p:spPr>
        <p:txBody>
          <a:bodyPr/>
          <a:lstStyle>
            <a:lvl1pPr>
              <a:defRPr sz="2900"/>
            </a:lvl1pPr>
          </a:lstStyle>
          <a:p>
            <a:r>
              <a:rPr lang="en-US" dirty="0" smtClean="0"/>
              <a:t>Образец заголовка</a:t>
            </a:r>
            <a:endParaRPr lang="en-US" dirty="0"/>
          </a:p>
        </p:txBody>
      </p:sp>
      <p:sp>
        <p:nvSpPr>
          <p:cNvPr id="5" name="Text Placeholder 4"/>
          <p:cNvSpPr>
            <a:spLocks noGrp="1"/>
          </p:cNvSpPr>
          <p:nvPr>
            <p:ph type="body" sz="quarter" idx="10"/>
          </p:nvPr>
        </p:nvSpPr>
        <p:spPr>
          <a:xfrm>
            <a:off x="445561" y="1663510"/>
            <a:ext cx="9781162" cy="5186954"/>
          </a:xfrm>
        </p:spPr>
        <p:txBody>
          <a:bodyPr/>
          <a:lstStyle>
            <a:lvl1pPr marL="255107" indent="-255107">
              <a:defRPr sz="2400"/>
            </a:lvl1pPr>
            <a:lvl2pPr marL="546323" indent="-208517">
              <a:defRPr sz="2400"/>
            </a:lvl2pPr>
            <a:lvl3pPr marL="838709" indent="-210846">
              <a:defRPr sz="2400"/>
            </a:lvl3pPr>
            <a:lvl4pPr marL="1093820" indent="-170069">
              <a:defRPr sz="2400"/>
            </a:lvl4pPr>
            <a:lvl5pPr marL="1341938" indent="-164247">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5"/>
          <p:cNvSpPr>
            <a:spLocks noGrp="1"/>
          </p:cNvSpPr>
          <p:nvPr>
            <p:ph type="body" sz="quarter" idx="12"/>
          </p:nvPr>
        </p:nvSpPr>
        <p:spPr>
          <a:xfrm>
            <a:off x="684148" y="7141516"/>
            <a:ext cx="4578350" cy="183243"/>
          </a:xfrm>
        </p:spPr>
        <p:txBody>
          <a:bodyPr anchor="ctr"/>
          <a:lstStyle>
            <a:lvl1pPr marL="0" indent="0" algn="l" defTabSz="670941" rtl="0" eaLnBrk="1" latinLnBrk="0" hangingPunct="1">
              <a:buNone/>
              <a:defRPr lang="en-US" sz="600" kern="1200" spc="0" baseline="0" dirty="0" smtClean="0">
                <a:gradFill>
                  <a:gsLst>
                    <a:gs pos="0">
                      <a:schemeClr val="tx1"/>
                    </a:gs>
                    <a:gs pos="99000">
                      <a:schemeClr val="tx1"/>
                    </a:gs>
                  </a:gsLst>
                  <a:lin ang="5400000" scaled="0"/>
                </a:gradFill>
                <a:latin typeface="Segoe UI Light" panose="020B0502040204020203" pitchFamily="34" charset="0"/>
                <a:ea typeface="+mn-ea"/>
                <a:cs typeface="+mn-cs"/>
              </a:defRPr>
            </a:lvl1pPr>
            <a:lvl2pPr marL="0" indent="0" algn="l" defTabSz="670941" rtl="0" eaLnBrk="1" latinLnBrk="0" hangingPunct="1">
              <a:buNone/>
              <a:defRPr lang="en-US" sz="600" kern="1200" dirty="0" smtClean="0">
                <a:gradFill>
                  <a:gsLst>
                    <a:gs pos="0">
                      <a:schemeClr val="tx1"/>
                    </a:gs>
                    <a:gs pos="99000">
                      <a:schemeClr val="tx1"/>
                    </a:gs>
                  </a:gsLst>
                  <a:lin ang="5400000" scaled="0"/>
                </a:gradFill>
                <a:latin typeface="+mn-lt"/>
                <a:ea typeface="+mn-ea"/>
                <a:cs typeface="+mn-cs"/>
              </a:defRPr>
            </a:lvl2pPr>
            <a:lvl3pPr marL="0" indent="0" algn="l" defTabSz="670941" rtl="0" eaLnBrk="1" latinLnBrk="0" hangingPunct="1">
              <a:buNone/>
              <a:defRPr lang="en-US" sz="600" kern="1200" dirty="0" smtClean="0">
                <a:gradFill>
                  <a:gsLst>
                    <a:gs pos="0">
                      <a:schemeClr val="tx1"/>
                    </a:gs>
                    <a:gs pos="99000">
                      <a:schemeClr val="tx1"/>
                    </a:gs>
                  </a:gsLst>
                  <a:lin ang="5400000" scaled="0"/>
                </a:gradFill>
                <a:latin typeface="+mn-lt"/>
                <a:ea typeface="+mn-ea"/>
                <a:cs typeface="+mn-cs"/>
              </a:defRPr>
            </a:lvl3pPr>
            <a:lvl4pPr marL="0" indent="0" algn="l" defTabSz="670941" rtl="0" eaLnBrk="1" latinLnBrk="0" hangingPunct="1">
              <a:buNone/>
              <a:defRPr lang="en-US" sz="600" kern="1200" dirty="0" smtClean="0">
                <a:gradFill>
                  <a:gsLst>
                    <a:gs pos="0">
                      <a:schemeClr val="tx1"/>
                    </a:gs>
                    <a:gs pos="99000">
                      <a:schemeClr val="tx1"/>
                    </a:gs>
                  </a:gsLst>
                  <a:lin ang="5400000" scaled="0"/>
                </a:gradFill>
                <a:latin typeface="+mn-lt"/>
                <a:ea typeface="+mn-ea"/>
                <a:cs typeface="+mn-cs"/>
              </a:defRPr>
            </a:lvl4pPr>
            <a:lvl5pPr marL="0" indent="0" algn="l" defTabSz="670941" rtl="0" eaLnBrk="1" latinLnBrk="0" hangingPunct="1">
              <a:buNone/>
              <a:defRPr lang="en-US" sz="600" kern="1200" dirty="0">
                <a:gradFill>
                  <a:gsLst>
                    <a:gs pos="0">
                      <a:schemeClr val="tx1"/>
                    </a:gs>
                    <a:gs pos="99000">
                      <a:schemeClr val="tx1"/>
                    </a:gs>
                  </a:gsLst>
                  <a:lin ang="5400000" scaled="0"/>
                </a:gradFill>
                <a:latin typeface="+mn-lt"/>
                <a:ea typeface="+mn-ea"/>
                <a:cs typeface="+mn-cs"/>
              </a:defRPr>
            </a:lvl5pPr>
          </a:lstStyle>
          <a:p>
            <a:pPr lvl="0"/>
            <a:r>
              <a:rPr lang="en-US" smtClean="0"/>
              <a:t>Click to edit Master text styles</a:t>
            </a:r>
          </a:p>
        </p:txBody>
      </p:sp>
      <p:sp>
        <p:nvSpPr>
          <p:cNvPr id="8" name="Slide Number Placeholder 3"/>
          <p:cNvSpPr>
            <a:spLocks noGrp="1"/>
          </p:cNvSpPr>
          <p:nvPr>
            <p:ph type="sldNum" sz="quarter" idx="13"/>
          </p:nvPr>
        </p:nvSpPr>
        <p:spPr>
          <a:xfrm>
            <a:off x="9640775" y="6955673"/>
            <a:ext cx="827996" cy="404318"/>
          </a:xfrm>
        </p:spPr>
        <p:txBody>
          <a:bodyPr lIns="76571" tIns="38285" rIns="76571" bIns="38285"/>
          <a:lstStyle>
            <a:lvl1pPr algn="r">
              <a:defRPr sz="800" b="0" i="0">
                <a:solidFill>
                  <a:schemeClr val="tx1">
                    <a:tint val="75000"/>
                  </a:schemeClr>
                </a:solidFill>
                <a:latin typeface="Segoe UI Light" panose="020B0502040204020203" pitchFamily="34" charset="0"/>
                <a:cs typeface="Segoe UI Light" panose="020B0502040204020203" pitchFamily="34" charset="0"/>
              </a:defRPr>
            </a:lvl1pPr>
          </a:lstStyle>
          <a:p>
            <a:pPr>
              <a:defRPr/>
            </a:pPr>
            <a:fld id="{9A54D30B-CB97-48CC-94EC-352FC82BBC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2909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5" y="0"/>
            <a:ext cx="10693400" cy="7561263"/>
          </a:xfrm>
          <a:prstGeom prst="rect">
            <a:avLst/>
          </a:prstGeom>
        </p:spPr>
      </p:pic>
      <p:sp>
        <p:nvSpPr>
          <p:cNvPr id="6" name="Заголовок 5"/>
          <p:cNvSpPr>
            <a:spLocks noGrp="1"/>
          </p:cNvSpPr>
          <p:nvPr>
            <p:ph type="title" hasCustomPrompt="1"/>
          </p:nvPr>
        </p:nvSpPr>
        <p:spPr>
          <a:xfrm>
            <a:off x="1514898" y="6217039"/>
            <a:ext cx="7930938" cy="756126"/>
          </a:xfrm>
        </p:spPr>
        <p:txBody>
          <a:bodyPr/>
          <a:lstStyle>
            <a:lvl1pPr algn="ctr">
              <a:defRPr baseline="0">
                <a:solidFill>
                  <a:schemeClr val="bg1"/>
                </a:solidFill>
              </a:defRPr>
            </a:lvl1pPr>
          </a:lstStyle>
          <a:p>
            <a:r>
              <a:rPr lang="ru-RU" dirty="0" smtClean="0"/>
              <a:t>Название презентации</a:t>
            </a:r>
            <a:endParaRPr lang="ru-RU" dirty="0"/>
          </a:p>
        </p:txBody>
      </p:sp>
      <p:sp>
        <p:nvSpPr>
          <p:cNvPr id="7" name="TextBox 6"/>
          <p:cNvSpPr txBox="1"/>
          <p:nvPr userDrawn="1"/>
        </p:nvSpPr>
        <p:spPr>
          <a:xfrm>
            <a:off x="356463" y="405456"/>
            <a:ext cx="3435080" cy="1023561"/>
          </a:xfrm>
          <a:prstGeom prst="rect">
            <a:avLst/>
          </a:prstGeom>
          <a:noFill/>
        </p:spPr>
        <p:txBody>
          <a:bodyPr wrap="none" lIns="99237" tIns="49631" rIns="99237" bIns="49631" rtlCol="0">
            <a:spAutoFit/>
          </a:bodyPr>
          <a:lstStyle/>
          <a:p>
            <a:pPr defTabSz="1272039"/>
            <a:r>
              <a:rPr lang="ru-RU" sz="3400" b="1" dirty="0" smtClean="0">
                <a:solidFill>
                  <a:prstClr val="white"/>
                </a:solidFill>
              </a:rPr>
              <a:t>РЕФОРМА 54-ФЗ.</a:t>
            </a:r>
          </a:p>
          <a:p>
            <a:pPr defTabSz="1272039"/>
            <a:r>
              <a:rPr lang="ru-RU" sz="2600" dirty="0" smtClean="0">
                <a:solidFill>
                  <a:prstClr val="white"/>
                </a:solidFill>
              </a:rPr>
              <a:t>ПЕРВЫЕ РЕЗУЛЬТАТЫ</a:t>
            </a:r>
            <a:endParaRPr lang="ru-RU" sz="2600" dirty="0">
              <a:solidFill>
                <a:prstClr val="white"/>
              </a:solidFill>
            </a:endParaRPr>
          </a:p>
        </p:txBody>
      </p:sp>
      <p:sp>
        <p:nvSpPr>
          <p:cNvPr id="8" name="TextBox 7"/>
          <p:cNvSpPr txBox="1"/>
          <p:nvPr userDrawn="1"/>
        </p:nvSpPr>
        <p:spPr>
          <a:xfrm>
            <a:off x="356456" y="2100370"/>
            <a:ext cx="8067694" cy="500341"/>
          </a:xfrm>
          <a:prstGeom prst="rect">
            <a:avLst/>
          </a:prstGeom>
          <a:noFill/>
        </p:spPr>
        <p:txBody>
          <a:bodyPr wrap="none" lIns="99237" tIns="49631" rIns="99237" bIns="49631" rtlCol="0">
            <a:spAutoFit/>
          </a:bodyPr>
          <a:lstStyle/>
          <a:p>
            <a:pPr defTabSz="1272039"/>
            <a:r>
              <a:rPr lang="ru-RU" sz="2600" dirty="0" smtClean="0">
                <a:solidFill>
                  <a:prstClr val="white"/>
                </a:solidFill>
              </a:rPr>
              <a:t>Москва · более 50 городов России · онлайн-трансляция</a:t>
            </a:r>
            <a:endParaRPr lang="ru-RU" sz="2600" dirty="0">
              <a:solidFill>
                <a:prstClr val="white"/>
              </a:solidFill>
            </a:endParaRPr>
          </a:p>
        </p:txBody>
      </p:sp>
      <p:pic>
        <p:nvPicPr>
          <p:cNvPr id="9" name="Рисунок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7406" y="420074"/>
            <a:ext cx="1873135" cy="472848"/>
          </a:xfrm>
          <a:prstGeom prst="rect">
            <a:avLst/>
          </a:prstGeom>
        </p:spPr>
      </p:pic>
      <p:sp>
        <p:nvSpPr>
          <p:cNvPr id="10" name="TextBox 9"/>
          <p:cNvSpPr txBox="1"/>
          <p:nvPr userDrawn="1"/>
        </p:nvSpPr>
        <p:spPr>
          <a:xfrm>
            <a:off x="7752729" y="2940509"/>
            <a:ext cx="2212181" cy="500341"/>
          </a:xfrm>
          <a:prstGeom prst="rect">
            <a:avLst/>
          </a:prstGeom>
          <a:noFill/>
        </p:spPr>
        <p:txBody>
          <a:bodyPr wrap="none" lIns="99237" tIns="49631" rIns="99237" bIns="49631" rtlCol="0">
            <a:spAutoFit/>
          </a:bodyPr>
          <a:lstStyle/>
          <a:p>
            <a:pPr defTabSz="1272039"/>
            <a:r>
              <a:rPr lang="ru-RU" sz="2600" dirty="0" smtClean="0">
                <a:solidFill>
                  <a:prstClr val="white"/>
                </a:solidFill>
              </a:rPr>
              <a:t>15 марта 2017</a:t>
            </a:r>
            <a:endParaRPr lang="ru-RU" sz="2600" dirty="0">
              <a:solidFill>
                <a:prstClr val="white"/>
              </a:solidFill>
            </a:endParaRPr>
          </a:p>
        </p:txBody>
      </p:sp>
    </p:spTree>
    <p:extLst>
      <p:ext uri="{BB962C8B-B14F-4D97-AF65-F5344CB8AC3E}">
        <p14:creationId xmlns:p14="http://schemas.microsoft.com/office/powerpoint/2010/main" val="3599896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lvl1pPr>
              <a:defRPr b="1"/>
            </a:lvl1pPr>
          </a:lstStyle>
          <a:p>
            <a:r>
              <a:rPr lang="ru-RU" dirty="0" smtClean="0"/>
              <a:t>Образец заголовка</a:t>
            </a:r>
            <a:endParaRPr lang="ru-RU" dirty="0"/>
          </a:p>
        </p:txBody>
      </p:sp>
      <p:sp>
        <p:nvSpPr>
          <p:cNvPr id="5" name="Rectangle 12"/>
          <p:cNvSpPr/>
          <p:nvPr userDrawn="1"/>
        </p:nvSpPr>
        <p:spPr>
          <a:xfrm>
            <a:off x="0" y="6967003"/>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285" tIns="66142" rIns="132285" bIns="66142" rtlCol="0" anchor="ctr"/>
          <a:lstStyle/>
          <a:p>
            <a:pPr algn="ctr" defTabSz="1272039"/>
            <a:endParaRPr lang="en-US" sz="2600" dirty="0">
              <a:solidFill>
                <a:prstClr val="white"/>
              </a:solidFill>
            </a:endParaRPr>
          </a:p>
        </p:txBody>
      </p:sp>
    </p:spTree>
    <p:extLst>
      <p:ext uri="{BB962C8B-B14F-4D97-AF65-F5344CB8AC3E}">
        <p14:creationId xmlns:p14="http://schemas.microsoft.com/office/powerpoint/2010/main" val="2761093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marL="558213" indent="-558213">
              <a:buFont typeface="+mj-lt"/>
              <a:buAutoNum type="arabicPeriod"/>
              <a:defRPr/>
            </a:lvl1pPr>
            <a:lvl2pPr marL="1054401" indent="-558213">
              <a:buFont typeface="+mj-lt"/>
              <a:buAutoNum type="arabicPeriod"/>
              <a:defRPr/>
            </a:lvl2pPr>
            <a:lvl3pPr marL="1488568" indent="-496187">
              <a:buFont typeface="+mj-lt"/>
              <a:buAutoNum type="arabicPeriod"/>
              <a:defRPr/>
            </a:lvl3pPr>
            <a:lvl4pPr marL="1984758" indent="-496187">
              <a:buFont typeface="+mj-lt"/>
              <a:buAutoNum type="arabicPeriod"/>
              <a:defRPr/>
            </a:lvl4pPr>
            <a:lvl5pPr marL="2480945" indent="-496187">
              <a:buFont typeface="+mj-lt"/>
              <a:buAutoNum type="arabicPeriod"/>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86725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омер слайда 7"/>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2375536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 y="520"/>
            <a:ext cx="10691813" cy="7558635"/>
          </a:xfrm>
          <a:prstGeom prst="rect">
            <a:avLst/>
          </a:prstGeom>
          <a:noFill/>
        </p:spPr>
      </p:pic>
      <p:sp>
        <p:nvSpPr>
          <p:cNvPr id="3" name="Содержимое 2"/>
          <p:cNvSpPr>
            <a:spLocks noGrp="1"/>
          </p:cNvSpPr>
          <p:nvPr>
            <p:ph idx="1"/>
          </p:nvPr>
        </p:nvSpPr>
        <p:spPr>
          <a:xfrm>
            <a:off x="962048" y="1771649"/>
            <a:ext cx="8561139" cy="5324476"/>
          </a:xfrm>
        </p:spPr>
        <p:txBody>
          <a:bodyPr/>
          <a:lstStyle>
            <a:lvl1pPr marL="362276" indent="0">
              <a:buFontTx/>
              <a:buNone/>
              <a:defRPr b="1">
                <a:latin typeface="+mj-lt"/>
              </a:defRPr>
            </a:lvl1pPr>
            <a:lvl2pPr marL="362276" indent="0">
              <a:defRPr>
                <a:latin typeface="+mj-lt"/>
              </a:defRPr>
            </a:lvl2pPr>
            <a:lvl3pPr marL="626468" indent="-259445">
              <a:defRPr>
                <a:latin typeface="+mj-lt"/>
              </a:defRPr>
            </a:lvl3pPr>
            <a:lvl4pPr marL="0" indent="359108">
              <a:defRPr>
                <a:latin typeface="+mj-lt"/>
              </a:defRPr>
            </a:lvl4pPr>
            <a:lvl5pPr marL="1430120"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961197" y="552476"/>
            <a:ext cx="8581268" cy="1219199"/>
          </a:xfrm>
        </p:spPr>
        <p:txBody>
          <a:bodyPr/>
          <a:lstStyle>
            <a:lvl1pPr marL="0" marR="0" indent="0" defTabSz="1039435" rtl="0" eaLnBrk="1" fontAlgn="auto" latinLnBrk="0" hangingPunct="1">
              <a:lnSpc>
                <a:spcPct val="100000"/>
              </a:lnSpc>
              <a:spcBef>
                <a:spcPct val="0"/>
              </a:spcBef>
              <a:spcAft>
                <a:spcPts val="0"/>
              </a:spcAft>
              <a:tabLst/>
              <a:defRPr sz="5400"/>
            </a:lvl1pPr>
          </a:lstStyle>
          <a:p>
            <a:pPr marL="0" marR="0" lvl="0" indent="0" defTabSz="1039435" rtl="0" eaLnBrk="1" fontAlgn="auto" latinLnBrk="0" hangingPunct="1">
              <a:lnSpc>
                <a:spcPct val="100000"/>
              </a:lnSpc>
              <a:spcBef>
                <a:spcPct val="0"/>
              </a:spcBef>
              <a:spcAft>
                <a:spcPts val="0"/>
              </a:spcAft>
              <a:tabLst/>
              <a:defRPr/>
            </a:pPr>
            <a:r>
              <a:rPr kumimoji="0" lang="ru-RU" sz="49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40"/>
            <a:ext cx="4724775" cy="705367"/>
          </a:xfrm>
        </p:spPr>
        <p:txBody>
          <a:bodyPr anchor="b"/>
          <a:lstStyle>
            <a:lvl1pPr marL="0" indent="0">
              <a:buNone/>
              <a:defRPr sz="2600" b="1"/>
            </a:lvl1pPr>
            <a:lvl2pPr marL="496187" indent="0">
              <a:buNone/>
              <a:defRPr sz="2200" b="1"/>
            </a:lvl2pPr>
            <a:lvl3pPr marL="992380" indent="0">
              <a:buNone/>
              <a:defRPr sz="2100" b="1"/>
            </a:lvl3pPr>
            <a:lvl4pPr marL="1488568" indent="0">
              <a:buNone/>
              <a:defRPr sz="1700" b="1"/>
            </a:lvl4pPr>
            <a:lvl5pPr marL="1984758" indent="0">
              <a:buNone/>
              <a:defRPr sz="1700" b="1"/>
            </a:lvl5pPr>
            <a:lvl6pPr marL="2480945" indent="0">
              <a:buNone/>
              <a:defRPr sz="1700" b="1"/>
            </a:lvl6pPr>
            <a:lvl7pPr marL="2977133" indent="0">
              <a:buNone/>
              <a:defRPr sz="1700" b="1"/>
            </a:lvl7pPr>
            <a:lvl8pPr marL="3473320" indent="0">
              <a:buNone/>
              <a:defRPr sz="1700" b="1"/>
            </a:lvl8pPr>
            <a:lvl9pPr marL="3969514"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534670" y="2397900"/>
            <a:ext cx="4724775"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40"/>
            <a:ext cx="4726632" cy="705367"/>
          </a:xfrm>
        </p:spPr>
        <p:txBody>
          <a:bodyPr anchor="b"/>
          <a:lstStyle>
            <a:lvl1pPr marL="0" indent="0">
              <a:buNone/>
              <a:defRPr sz="2600" b="1"/>
            </a:lvl1pPr>
            <a:lvl2pPr marL="496187" indent="0">
              <a:buNone/>
              <a:defRPr sz="2200" b="1"/>
            </a:lvl2pPr>
            <a:lvl3pPr marL="992380" indent="0">
              <a:buNone/>
              <a:defRPr sz="2100" b="1"/>
            </a:lvl3pPr>
            <a:lvl4pPr marL="1488568" indent="0">
              <a:buNone/>
              <a:defRPr sz="1700" b="1"/>
            </a:lvl4pPr>
            <a:lvl5pPr marL="1984758" indent="0">
              <a:buNone/>
              <a:defRPr sz="1700" b="1"/>
            </a:lvl5pPr>
            <a:lvl6pPr marL="2480945" indent="0">
              <a:buNone/>
              <a:defRPr sz="1700" b="1"/>
            </a:lvl6pPr>
            <a:lvl7pPr marL="2977133" indent="0">
              <a:buNone/>
              <a:defRPr sz="1700" b="1"/>
            </a:lvl7pPr>
            <a:lvl8pPr marL="3473320" indent="0">
              <a:buNone/>
              <a:defRPr sz="1700" b="1"/>
            </a:lvl8pPr>
            <a:lvl9pPr marL="3969514"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5432100" y="2397900"/>
            <a:ext cx="4726632"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Номер слайда 9"/>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2639579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1092957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188478131"/>
              </p:ext>
            </p:extLst>
          </p:nvPr>
        </p:nvGraphicFramePr>
        <p:xfrm>
          <a:off x="534670" y="1596271"/>
          <a:ext cx="9534948" cy="5404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2679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9" name="Диаграмма 8"/>
          <p:cNvGraphicFramePr/>
          <p:nvPr userDrawn="1"/>
        </p:nvGraphicFramePr>
        <p:xfrm>
          <a:off x="1069340" y="1344225"/>
          <a:ext cx="8465608" cy="5628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0128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7435151"/>
              </p:ext>
            </p:extLst>
          </p:nvPr>
        </p:nvGraphicFramePr>
        <p:xfrm>
          <a:off x="802005" y="1428244"/>
          <a:ext cx="8732943" cy="5572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061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таблицы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4" name="Таблица 3"/>
          <p:cNvGraphicFramePr>
            <a:graphicFrameLocks noGrp="1"/>
          </p:cNvGraphicFramePr>
          <p:nvPr userDrawn="1"/>
        </p:nvGraphicFramePr>
        <p:xfrm>
          <a:off x="267336" y="2184379"/>
          <a:ext cx="10131920" cy="2172601"/>
        </p:xfrm>
        <a:graphic>
          <a:graphicData uri="http://schemas.openxmlformats.org/drawingml/2006/table">
            <a:tbl>
              <a:tblPr firstRow="1" bandRow="1">
                <a:tableStyleId>{21E4AEA4-8DFA-4A89-87EB-49C32662AFE0}</a:tableStyleId>
              </a:tblPr>
              <a:tblGrid>
                <a:gridCol w="1447417"/>
                <a:gridCol w="1447417"/>
                <a:gridCol w="1447417"/>
                <a:gridCol w="1447417"/>
                <a:gridCol w="1669926"/>
                <a:gridCol w="1224909"/>
                <a:gridCol w="1447417"/>
              </a:tblGrid>
              <a:tr h="520325">
                <a:tc gridSpan="7">
                  <a:txBody>
                    <a:bodyPr/>
                    <a:lstStyle/>
                    <a:p>
                      <a:r>
                        <a:rPr lang="ru-RU" sz="2600" dirty="0" smtClean="0"/>
                        <a:t>Насколько полезным было обучение</a:t>
                      </a:r>
                      <a:endParaRPr lang="ru-RU" sz="2600" dirty="0"/>
                    </a:p>
                  </a:txBody>
                  <a:tcPr marL="106934" marR="106934" marT="50408" marB="50408"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058577">
                <a:tc>
                  <a:txBody>
                    <a:bodyPr/>
                    <a:lstStyle/>
                    <a:p>
                      <a:pPr algn="ctr"/>
                      <a:r>
                        <a:rPr lang="ru-RU" sz="2100" b="1" dirty="0" smtClean="0"/>
                        <a:t>HUB-19</a:t>
                      </a:r>
                      <a:endParaRPr lang="ru-RU" sz="2100" b="1" dirty="0"/>
                    </a:p>
                  </a:txBody>
                  <a:tcPr marL="106934" marR="106934" marT="50408" marB="50408" anchor="ctr"/>
                </a:tc>
                <a:tc>
                  <a:txBody>
                    <a:bodyPr/>
                    <a:lstStyle/>
                    <a:p>
                      <a:pPr algn="ctr"/>
                      <a:r>
                        <a:rPr lang="ru-RU" sz="2100" b="1" dirty="0" smtClean="0"/>
                        <a:t>Авт. Касса ЕГАИС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smtClean="0"/>
                        <a:t>Свой Магазин</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5</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a:t>
                      </a:r>
                      <a:r>
                        <a:rPr lang="ru-RU" sz="2100" b="1" dirty="0" err="1" smtClean="0"/>
                        <a:t>xPOS</a:t>
                      </a:r>
                      <a:endParaRPr lang="ru-RU" sz="2100" b="1" dirty="0" smtClean="0"/>
                    </a:p>
                  </a:txBody>
                  <a:tcPr marL="106934" marR="106934" marT="50408" marB="50408" anchor="ctr"/>
                </a:tc>
                <a:tc>
                  <a:txBody>
                    <a:bodyPr/>
                    <a:lstStyle/>
                    <a:p>
                      <a:pPr algn="ctr"/>
                      <a:r>
                        <a:rPr lang="ru-RU" sz="2100" b="1" dirty="0" smtClean="0"/>
                        <a:t>ККТ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Mobile</a:t>
                      </a:r>
                      <a:r>
                        <a:rPr lang="ru-RU" sz="2100" b="1" dirty="0" smtClean="0"/>
                        <a:t> SMARTS</a:t>
                      </a:r>
                    </a:p>
                  </a:txBody>
                  <a:tcPr marL="106934" marR="106934" marT="50408" marB="50408" anchor="ctr"/>
                </a:tc>
              </a:tr>
              <a:tr h="593699">
                <a:tc>
                  <a:txBody>
                    <a:bodyPr/>
                    <a:lstStyle/>
                    <a:p>
                      <a:pPr algn="ctr"/>
                      <a:r>
                        <a:rPr lang="ru-RU" sz="3200" dirty="0" smtClean="0"/>
                        <a:t>4,5</a:t>
                      </a:r>
                      <a:endParaRPr lang="ru-RU" sz="3200" b="1" dirty="0"/>
                    </a:p>
                  </a:txBody>
                  <a:tcPr marL="106934" marR="106934" marT="50408" marB="50408"/>
                </a:tc>
                <a:tc>
                  <a:txBody>
                    <a:bodyPr/>
                    <a:lstStyle/>
                    <a:p>
                      <a:pPr algn="ctr"/>
                      <a:r>
                        <a:rPr lang="ru-RU" sz="3200" dirty="0" smtClean="0"/>
                        <a:t>4,6</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4,4</a:t>
                      </a:r>
                      <a:endParaRPr lang="ru-RU" sz="3200" b="1" dirty="0"/>
                    </a:p>
                  </a:txBody>
                  <a:tcPr marL="106934" marR="106934" marT="50408" marB="50408"/>
                </a:tc>
              </a:tr>
            </a:tbl>
          </a:graphicData>
        </a:graphic>
      </p:graphicFrame>
    </p:spTree>
    <p:extLst>
      <p:ext uri="{BB962C8B-B14F-4D97-AF65-F5344CB8AC3E}">
        <p14:creationId xmlns:p14="http://schemas.microsoft.com/office/powerpoint/2010/main" val="3239427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Контактные данные</a:t>
            </a:r>
            <a:endParaRPr lang="ru-RU" dirty="0"/>
          </a:p>
        </p:txBody>
      </p:sp>
      <p:sp>
        <p:nvSpPr>
          <p:cNvPr id="3" name="Номер слайда 2"/>
          <p:cNvSpPr>
            <a:spLocks noGrp="1"/>
          </p:cNvSpPr>
          <p:nvPr>
            <p:ph type="sldNum" sz="quarter" idx="10"/>
          </p:nvPr>
        </p:nvSpPr>
        <p:spPr/>
        <p:txBody>
          <a:bodyPr/>
          <a:lstStyle/>
          <a:p>
            <a:fld id="{1C9ADF27-16EE-4216-B63C-FD00A6355452}" type="slidenum">
              <a:rPr lang="ru-RU" smtClean="0"/>
              <a:pPr/>
              <a:t>‹#›</a:t>
            </a:fld>
            <a:endParaRPr lang="ru-RU" dirty="0"/>
          </a:p>
        </p:txBody>
      </p:sp>
      <p:sp>
        <p:nvSpPr>
          <p:cNvPr id="4" name="Oval 32"/>
          <p:cNvSpPr/>
          <p:nvPr userDrawn="1"/>
        </p:nvSpPr>
        <p:spPr>
          <a:xfrm>
            <a:off x="4213768" y="5840996"/>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3" tIns="63586" rIns="127173" bIns="63586" rtlCol="0" anchor="ctr"/>
          <a:lstStyle/>
          <a:p>
            <a:pPr algn="ctr" defTabSz="1272039"/>
            <a:endParaRPr lang="en-US" sz="2100" dirty="0">
              <a:solidFill>
                <a:prstClr val="white"/>
              </a:solidFill>
            </a:endParaRPr>
          </a:p>
        </p:txBody>
      </p:sp>
      <p:sp>
        <p:nvSpPr>
          <p:cNvPr id="5" name="Oval 34"/>
          <p:cNvSpPr/>
          <p:nvPr userDrawn="1"/>
        </p:nvSpPr>
        <p:spPr>
          <a:xfrm>
            <a:off x="4213768" y="6493144"/>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3" tIns="63586" rIns="127173" bIns="63586" rtlCol="0" anchor="ctr"/>
          <a:lstStyle/>
          <a:p>
            <a:pPr algn="ctr" defTabSz="1272039"/>
            <a:endParaRPr lang="en-US" sz="2100" dirty="0">
              <a:solidFill>
                <a:prstClr val="white"/>
              </a:solidFill>
            </a:endParaRPr>
          </a:p>
        </p:txBody>
      </p:sp>
      <p:sp>
        <p:nvSpPr>
          <p:cNvPr id="6" name="Oval 30"/>
          <p:cNvSpPr/>
          <p:nvPr userDrawn="1"/>
        </p:nvSpPr>
        <p:spPr>
          <a:xfrm>
            <a:off x="4213768" y="3928634"/>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3" tIns="63586" rIns="127173" bIns="63586" rtlCol="0" anchor="ctr"/>
          <a:lstStyle/>
          <a:p>
            <a:pPr algn="ctr" defTabSz="1272039"/>
            <a:endParaRPr lang="en-US" sz="2100" dirty="0">
              <a:solidFill>
                <a:prstClr val="white"/>
              </a:solidFill>
            </a:endParaRPr>
          </a:p>
        </p:txBody>
      </p:sp>
      <p:sp>
        <p:nvSpPr>
          <p:cNvPr id="7" name="Oval 32"/>
          <p:cNvSpPr/>
          <p:nvPr userDrawn="1"/>
        </p:nvSpPr>
        <p:spPr>
          <a:xfrm>
            <a:off x="4213768" y="4548656"/>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3" tIns="63586" rIns="127173" bIns="63586" rtlCol="0" anchor="ctr"/>
          <a:lstStyle/>
          <a:p>
            <a:pPr algn="ctr" defTabSz="1272039"/>
            <a:endParaRPr lang="en-US" sz="2100" dirty="0">
              <a:solidFill>
                <a:prstClr val="white"/>
              </a:solidFill>
            </a:endParaRPr>
          </a:p>
        </p:txBody>
      </p:sp>
      <p:sp>
        <p:nvSpPr>
          <p:cNvPr id="8" name="Oval 34"/>
          <p:cNvSpPr/>
          <p:nvPr userDrawn="1"/>
        </p:nvSpPr>
        <p:spPr>
          <a:xfrm>
            <a:off x="4213768" y="5200809"/>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73" tIns="63586" rIns="127173" bIns="63586" rtlCol="0" anchor="ctr"/>
          <a:lstStyle/>
          <a:p>
            <a:pPr algn="ctr" defTabSz="1272039"/>
            <a:endParaRPr lang="en-US" sz="2100" dirty="0">
              <a:solidFill>
                <a:prstClr val="white"/>
              </a:solidFill>
            </a:endParaRPr>
          </a:p>
        </p:txBody>
      </p:sp>
      <p:sp>
        <p:nvSpPr>
          <p:cNvPr id="9" name="TextBox 8"/>
          <p:cNvSpPr txBox="1"/>
          <p:nvPr userDrawn="1"/>
        </p:nvSpPr>
        <p:spPr>
          <a:xfrm>
            <a:off x="4998158" y="4011348"/>
            <a:ext cx="1693123" cy="395543"/>
          </a:xfrm>
          <a:prstGeom prst="rect">
            <a:avLst/>
          </a:prstGeom>
          <a:noFill/>
        </p:spPr>
        <p:txBody>
          <a:bodyPr wrap="square" lIns="132285" tIns="66142" rIns="132285" bIns="66142" rtlCol="0">
            <a:spAutoFit/>
          </a:bodyPr>
          <a:lstStyle/>
          <a:p>
            <a:pPr defTabSz="1272039"/>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www.atol.ru</a:t>
            </a:r>
          </a:p>
        </p:txBody>
      </p:sp>
      <p:sp>
        <p:nvSpPr>
          <p:cNvPr id="10" name="TextBox 9"/>
          <p:cNvSpPr txBox="1"/>
          <p:nvPr userDrawn="1"/>
        </p:nvSpPr>
        <p:spPr>
          <a:xfrm>
            <a:off x="4998156" y="4631379"/>
            <a:ext cx="2485033" cy="657153"/>
          </a:xfrm>
          <a:prstGeom prst="rect">
            <a:avLst/>
          </a:prstGeom>
          <a:noFill/>
        </p:spPr>
        <p:txBody>
          <a:bodyPr wrap="square" lIns="132285" tIns="66142" rIns="132285" bIns="66142" rtlCol="0">
            <a:spAutoFit/>
          </a:bodyPr>
          <a:lstStyle/>
          <a:p>
            <a:pPr defTabSz="1272039"/>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www.facebook.com/atol.co</a:t>
            </a:r>
          </a:p>
        </p:txBody>
      </p:sp>
      <p:sp>
        <p:nvSpPr>
          <p:cNvPr id="11" name="TextBox 10"/>
          <p:cNvSpPr txBox="1"/>
          <p:nvPr userDrawn="1"/>
        </p:nvSpPr>
        <p:spPr>
          <a:xfrm>
            <a:off x="4998131" y="5283529"/>
            <a:ext cx="1507022" cy="395543"/>
          </a:xfrm>
          <a:prstGeom prst="rect">
            <a:avLst/>
          </a:prstGeom>
          <a:noFill/>
        </p:spPr>
        <p:txBody>
          <a:bodyPr wrap="square" lIns="132285" tIns="66142" rIns="132285" bIns="66142" rtlCol="0">
            <a:spAutoFit/>
          </a:bodyPr>
          <a:lstStyle/>
          <a:p>
            <a:pPr defTabSz="1272039"/>
            <a:r>
              <a:rPr lang="en-US" sz="1700" dirty="0">
                <a:solidFill>
                  <a:prstClr val="black">
                    <a:lumMod val="50000"/>
                    <a:lumOff val="50000"/>
                  </a:prstClr>
                </a:solidFill>
                <a:ea typeface="Open Sans Light" panose="020B0306030504020204" pitchFamily="34" charset="0"/>
                <a:cs typeface="Open Sans Light" panose="020B0306030504020204" pitchFamily="34" charset="0"/>
              </a:rPr>
              <a:t>@</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atolllc</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sp>
        <p:nvSpPr>
          <p:cNvPr id="12" name="TextBox 11"/>
          <p:cNvSpPr txBox="1"/>
          <p:nvPr userDrawn="1"/>
        </p:nvSpPr>
        <p:spPr>
          <a:xfrm>
            <a:off x="4998130" y="5923717"/>
            <a:ext cx="3734814" cy="395543"/>
          </a:xfrm>
          <a:prstGeom prst="rect">
            <a:avLst/>
          </a:prstGeom>
          <a:noFill/>
        </p:spPr>
        <p:txBody>
          <a:bodyPr wrap="square" lIns="132285" tIns="66142" rIns="132285" bIns="66142" rtlCol="0">
            <a:spAutoFit/>
          </a:bodyPr>
          <a:lstStyle/>
          <a:p>
            <a:pPr defTabSz="1272039"/>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www.youtube.com/user/ATOLvideo</a:t>
            </a:r>
          </a:p>
        </p:txBody>
      </p:sp>
      <p:sp>
        <p:nvSpPr>
          <p:cNvPr id="13" name="TextBox 12"/>
          <p:cNvSpPr txBox="1"/>
          <p:nvPr userDrawn="1"/>
        </p:nvSpPr>
        <p:spPr>
          <a:xfrm>
            <a:off x="4998131" y="6575861"/>
            <a:ext cx="2309026" cy="395543"/>
          </a:xfrm>
          <a:prstGeom prst="rect">
            <a:avLst/>
          </a:prstGeom>
          <a:noFill/>
        </p:spPr>
        <p:txBody>
          <a:bodyPr wrap="square" lIns="132285" tIns="66142" rIns="132285" bIns="66142" rtlCol="0">
            <a:spAutoFit/>
          </a:bodyPr>
          <a:lstStyle/>
          <a:p>
            <a:pPr defTabSz="1272039"/>
            <a:r>
              <a:rPr lang="en-US" sz="1700" dirty="0">
                <a:solidFill>
                  <a:prstClr val="black">
                    <a:lumMod val="50000"/>
                    <a:lumOff val="50000"/>
                  </a:prstClr>
                </a:solidFill>
                <a:ea typeface="Open Sans Light" panose="020B0306030504020204" pitchFamily="34" charset="0"/>
                <a:cs typeface="Open Sans Light" panose="020B0306030504020204" pitchFamily="34" charset="0"/>
              </a:rPr>
              <a:t>vk.com/</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aboutatol</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pic>
        <p:nvPicPr>
          <p:cNvPr id="14" name="Picture 7" descr="U:\МАХАЕВА\Сайты\atol.ru\старый сайт\социконки\you_over.png"/>
          <p:cNvPicPr>
            <a:picLocks noChangeAspect="1" noChangeArrowheads="1"/>
          </p:cNvPicPr>
          <p:nvPr userDrawn="1"/>
        </p:nvPicPr>
        <p:blipFill>
          <a:blip r:embed="rId2" cstate="print"/>
          <a:srcRect/>
          <a:stretch>
            <a:fillRect/>
          </a:stretch>
        </p:blipFill>
        <p:spPr bwMode="auto">
          <a:xfrm>
            <a:off x="4306103" y="5952372"/>
            <a:ext cx="300752" cy="283547"/>
          </a:xfrm>
          <a:prstGeom prst="rect">
            <a:avLst/>
          </a:prstGeom>
          <a:noFill/>
        </p:spPr>
      </p:pic>
      <p:pic>
        <p:nvPicPr>
          <p:cNvPr id="15" name="Picture 8" descr="U:\МАХАЕВА\Сайты\atol.ru\старый сайт\социконки\vk_over.png"/>
          <p:cNvPicPr>
            <a:picLocks noChangeAspect="1" noChangeArrowheads="1"/>
          </p:cNvPicPr>
          <p:nvPr userDrawn="1"/>
        </p:nvPicPr>
        <p:blipFill>
          <a:blip r:embed="rId3" cstate="print"/>
          <a:srcRect/>
          <a:stretch>
            <a:fillRect/>
          </a:stretch>
        </p:blipFill>
        <p:spPr bwMode="auto">
          <a:xfrm>
            <a:off x="4322363" y="6599507"/>
            <a:ext cx="300752" cy="283547"/>
          </a:xfrm>
          <a:prstGeom prst="rect">
            <a:avLst/>
          </a:prstGeom>
          <a:noFill/>
        </p:spPr>
      </p:pic>
      <p:pic>
        <p:nvPicPr>
          <p:cNvPr id="16" name="Picture 9" descr="U:\МАХАЕВА\Сайты\atol.ru\старый сайт\социконки\twi_over.png"/>
          <p:cNvPicPr>
            <a:picLocks noChangeAspect="1" noChangeArrowheads="1"/>
          </p:cNvPicPr>
          <p:nvPr userDrawn="1"/>
        </p:nvPicPr>
        <p:blipFill>
          <a:blip r:embed="rId4" cstate="print"/>
          <a:srcRect/>
          <a:stretch>
            <a:fillRect/>
          </a:stretch>
        </p:blipFill>
        <p:spPr bwMode="auto">
          <a:xfrm>
            <a:off x="4322363" y="5285984"/>
            <a:ext cx="300752" cy="283547"/>
          </a:xfrm>
          <a:prstGeom prst="rect">
            <a:avLst/>
          </a:prstGeom>
          <a:noFill/>
        </p:spPr>
      </p:pic>
      <p:pic>
        <p:nvPicPr>
          <p:cNvPr id="17" name="Picture 10" descr="U:\МАХАЕВА\Сайты\atol.ru\старый сайт\социконки\face_over.png"/>
          <p:cNvPicPr>
            <a:picLocks noChangeAspect="1" noChangeArrowheads="1"/>
          </p:cNvPicPr>
          <p:nvPr userDrawn="1"/>
        </p:nvPicPr>
        <p:blipFill>
          <a:blip r:embed="rId5" cstate="print"/>
          <a:srcRect/>
          <a:stretch>
            <a:fillRect/>
          </a:stretch>
        </p:blipFill>
        <p:spPr bwMode="auto">
          <a:xfrm>
            <a:off x="4349764" y="4631398"/>
            <a:ext cx="300752" cy="283547"/>
          </a:xfrm>
          <a:prstGeom prst="rect">
            <a:avLst/>
          </a:prstGeom>
          <a:noFill/>
        </p:spPr>
      </p:pic>
      <p:pic>
        <p:nvPicPr>
          <p:cNvPr id="18" name="Picture 11" descr="C:\Users\v.kudenkova\Desktop\shutterstock_208097407-[преобразованный].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354905" y="4039096"/>
            <a:ext cx="268227" cy="258763"/>
          </a:xfrm>
          <a:prstGeom prst="rect">
            <a:avLst/>
          </a:prstGeom>
          <a:noFill/>
        </p:spPr>
      </p:pic>
      <p:pic>
        <p:nvPicPr>
          <p:cNvPr id="19" name="Рисунок 18" descr="shutterstock_294189746.jpg"/>
          <p:cNvPicPr>
            <a:picLocks noChangeAspect="1"/>
          </p:cNvPicPr>
          <p:nvPr userDrawn="1"/>
        </p:nvPicPr>
        <p:blipFill>
          <a:blip r:embed="rId7" cstate="email">
            <a:extLst>
              <a:ext uri="{28A0092B-C50C-407E-A947-70E740481C1C}">
                <a14:useLocalDpi xmlns:a14="http://schemas.microsoft.com/office/drawing/2010/main"/>
              </a:ext>
            </a:extLst>
          </a:blip>
          <a:srcRect l="16156" r="16156"/>
          <a:stretch>
            <a:fillRect/>
          </a:stretch>
        </p:blipFill>
        <p:spPr>
          <a:xfrm>
            <a:off x="1061243" y="3024505"/>
            <a:ext cx="2412716" cy="2486815"/>
          </a:xfrm>
          <a:prstGeom prst="rect">
            <a:avLst/>
          </a:prstGeom>
        </p:spPr>
      </p:pic>
      <p:sp>
        <p:nvSpPr>
          <p:cNvPr id="20" name="Содержимое 2"/>
          <p:cNvSpPr>
            <a:spLocks noGrp="1"/>
          </p:cNvSpPr>
          <p:nvPr>
            <p:ph idx="1" hasCustomPrompt="1"/>
          </p:nvPr>
        </p:nvSpPr>
        <p:spPr>
          <a:xfrm>
            <a:off x="3999357" y="1663513"/>
            <a:ext cx="6399911" cy="2285149"/>
          </a:xfrm>
          <a:prstGeom prst="rect">
            <a:avLst/>
          </a:prstGeom>
        </p:spPr>
        <p:txBody>
          <a:bodyPr>
            <a:normAutofit/>
          </a:bodyPr>
          <a:lstStyle>
            <a:lvl1pPr marL="0" indent="0">
              <a:spcBef>
                <a:spcPts val="870"/>
              </a:spcBef>
              <a:defRPr sz="2900">
                <a:solidFill>
                  <a:schemeClr val="tx1"/>
                </a:solidFill>
              </a:defRPr>
            </a:lvl1pPr>
            <a:lvl2pPr marL="0" indent="0">
              <a:spcBef>
                <a:spcPts val="870"/>
              </a:spcBef>
              <a:defRPr sz="3400">
                <a:solidFill>
                  <a:schemeClr val="tx1"/>
                </a:solidFill>
              </a:defRPr>
            </a:lvl2pPr>
            <a:lvl3pPr marL="0" indent="0">
              <a:spcBef>
                <a:spcPts val="870"/>
              </a:spcBef>
              <a:defRPr sz="3400">
                <a:solidFill>
                  <a:schemeClr val="tx1"/>
                </a:solidFill>
              </a:defRPr>
            </a:lvl3pPr>
            <a:lvl4pPr marL="0" indent="0">
              <a:spcBef>
                <a:spcPts val="870"/>
              </a:spcBef>
              <a:defRPr sz="3400">
                <a:solidFill>
                  <a:schemeClr val="tx1"/>
                </a:solidFill>
              </a:defRPr>
            </a:lvl4pPr>
            <a:lvl5pPr marL="0" indent="0">
              <a:spcBef>
                <a:spcPts val="870"/>
              </a:spcBef>
              <a:buNone/>
              <a:defRPr sz="3400">
                <a:solidFill>
                  <a:schemeClr val="tx1"/>
                </a:solidFill>
              </a:defRPr>
            </a:lvl5pPr>
          </a:lstStyle>
          <a:p>
            <a:pPr algn="just"/>
            <a:r>
              <a:rPr lang="ru-RU" dirty="0" smtClean="0">
                <a:latin typeface="Calibri" pitchFamily="34" charset="0"/>
                <a:ea typeface="Open Sans Light" pitchFamily="34" charset="0"/>
                <a:cs typeface="Open Sans Light" pitchFamily="34" charset="0"/>
              </a:rPr>
              <a:t>ФИО</a:t>
            </a:r>
          </a:p>
          <a:p>
            <a:pPr algn="just"/>
            <a:r>
              <a:rPr lang="ru-RU" dirty="0" smtClean="0">
                <a:latin typeface="Calibri" pitchFamily="34" charset="0"/>
                <a:ea typeface="Open Sans Light" pitchFamily="34" charset="0"/>
                <a:cs typeface="Open Sans Light" pitchFamily="34" charset="0"/>
              </a:rPr>
              <a:t>Должность</a:t>
            </a:r>
          </a:p>
          <a:p>
            <a:pPr algn="just"/>
            <a:r>
              <a:rPr lang="ru-RU" dirty="0" smtClean="0">
                <a:latin typeface="Calibri" pitchFamily="34" charset="0"/>
                <a:ea typeface="Open Sans Light" pitchFamily="34" charset="0"/>
                <a:cs typeface="Open Sans Light" pitchFamily="34" charset="0"/>
              </a:rPr>
              <a:t>Телефон</a:t>
            </a:r>
          </a:p>
          <a:p>
            <a:pPr algn="just"/>
            <a:r>
              <a:rPr lang="en-US" dirty="0" smtClean="0">
                <a:latin typeface="Calibri" pitchFamily="34" charset="0"/>
                <a:ea typeface="Open Sans Light" pitchFamily="34" charset="0"/>
                <a:cs typeface="Open Sans Light" pitchFamily="34" charset="0"/>
              </a:rPr>
              <a:t>Email</a:t>
            </a:r>
            <a:endParaRPr lang="en-US" dirty="0">
              <a:latin typeface="Calibri"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1009595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омер слайда 4"/>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2890290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52" y="1116338"/>
            <a:ext cx="8561139" cy="2232248"/>
          </a:xfrm>
        </p:spPr>
        <p:txBody>
          <a:bodyPr anchor="t"/>
          <a:lstStyle>
            <a:lvl1pPr algn="l">
              <a:defRPr sz="2700" b="1" cap="all"/>
            </a:lvl1pPr>
          </a:lstStyle>
          <a:p>
            <a:r>
              <a:rPr lang="ru-RU" smtClean="0"/>
              <a:t>Click to edit Master title style</a:t>
            </a:r>
            <a:endParaRPr lang="ru-RU" dirty="0"/>
          </a:p>
        </p:txBody>
      </p:sp>
      <p:sp>
        <p:nvSpPr>
          <p:cNvPr id="3" name="Текст 2"/>
          <p:cNvSpPr>
            <a:spLocks noGrp="1"/>
          </p:cNvSpPr>
          <p:nvPr>
            <p:ph type="body" idx="1"/>
          </p:nvPr>
        </p:nvSpPr>
        <p:spPr>
          <a:xfrm>
            <a:off x="962052" y="3781430"/>
            <a:ext cx="8561139" cy="3314700"/>
          </a:xfrm>
        </p:spPr>
        <p:txBody>
          <a:bodyPr anchor="t"/>
          <a:lstStyle>
            <a:lvl1pPr marL="0" indent="0">
              <a:buNone/>
              <a:defRPr sz="1300">
                <a:solidFill>
                  <a:schemeClr val="tx1">
                    <a:tint val="75000"/>
                  </a:schemeClr>
                </a:solidFill>
              </a:defRPr>
            </a:lvl1pPr>
            <a:lvl2pPr marL="299701" indent="0">
              <a:buNone/>
              <a:defRPr sz="1100">
                <a:solidFill>
                  <a:schemeClr val="tx1">
                    <a:tint val="75000"/>
                  </a:schemeClr>
                </a:solidFill>
              </a:defRPr>
            </a:lvl2pPr>
            <a:lvl3pPr marL="599405" indent="0">
              <a:buNone/>
              <a:defRPr sz="1000">
                <a:solidFill>
                  <a:schemeClr val="tx1">
                    <a:tint val="75000"/>
                  </a:schemeClr>
                </a:solidFill>
              </a:defRPr>
            </a:lvl3pPr>
            <a:lvl4pPr marL="899112" indent="0">
              <a:buNone/>
              <a:defRPr sz="900">
                <a:solidFill>
                  <a:schemeClr val="tx1">
                    <a:tint val="75000"/>
                  </a:schemeClr>
                </a:solidFill>
              </a:defRPr>
            </a:lvl4pPr>
            <a:lvl5pPr marL="1198819" indent="0">
              <a:buNone/>
              <a:defRPr sz="900">
                <a:solidFill>
                  <a:schemeClr val="tx1">
                    <a:tint val="75000"/>
                  </a:schemeClr>
                </a:solidFill>
              </a:defRPr>
            </a:lvl5pPr>
            <a:lvl6pPr marL="1498515" indent="0">
              <a:buNone/>
              <a:defRPr sz="900">
                <a:solidFill>
                  <a:schemeClr val="tx1">
                    <a:tint val="75000"/>
                  </a:schemeClr>
                </a:solidFill>
              </a:defRPr>
            </a:lvl6pPr>
            <a:lvl7pPr marL="1798221" indent="0">
              <a:buNone/>
              <a:defRPr sz="900">
                <a:solidFill>
                  <a:schemeClr val="tx1">
                    <a:tint val="75000"/>
                  </a:schemeClr>
                </a:solidFill>
              </a:defRPr>
            </a:lvl7pPr>
            <a:lvl8pPr marL="2097921" indent="0">
              <a:buNone/>
              <a:defRPr sz="900">
                <a:solidFill>
                  <a:schemeClr val="tx1">
                    <a:tint val="75000"/>
                  </a:schemeClr>
                </a:solidFill>
              </a:defRPr>
            </a:lvl8pPr>
            <a:lvl9pPr marL="2397627" indent="0">
              <a:buNone/>
              <a:defRPr sz="900">
                <a:solidFill>
                  <a:schemeClr val="tx1">
                    <a:tint val="75000"/>
                  </a:schemeClr>
                </a:solidFill>
              </a:defRPr>
            </a:lvl9pPr>
          </a:lstStyle>
          <a:p>
            <a:pPr lvl="0"/>
            <a:r>
              <a:rPr lang="ru-RU" smtClean="0"/>
              <a:t>Click to edit Master text styles</a:t>
            </a:r>
          </a:p>
        </p:txBody>
      </p:sp>
      <p:sp>
        <p:nvSpPr>
          <p:cNvPr id="14" name="Номер слайда 13"/>
          <p:cNvSpPr>
            <a:spLocks noGrp="1"/>
          </p:cNvSpPr>
          <p:nvPr>
            <p:ph type="sldNum" sz="quarter" idx="11"/>
          </p:nvPr>
        </p:nvSpPr>
        <p:spPr/>
        <p:txBody>
          <a:bodyPr/>
          <a:lstStyle/>
          <a:p>
            <a:pPr>
              <a:defRPr/>
            </a:pPr>
            <a:fld id="{C1E3F255-BAAB-4729-82CB-36BD993839D8}"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745927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5" y="0"/>
            <a:ext cx="10693400" cy="7561263"/>
          </a:xfrm>
          <a:prstGeom prst="rect">
            <a:avLst/>
          </a:prstGeom>
        </p:spPr>
      </p:pic>
      <p:sp>
        <p:nvSpPr>
          <p:cNvPr id="6" name="Заголовок 5"/>
          <p:cNvSpPr>
            <a:spLocks noGrp="1"/>
          </p:cNvSpPr>
          <p:nvPr>
            <p:ph type="title" hasCustomPrompt="1"/>
          </p:nvPr>
        </p:nvSpPr>
        <p:spPr>
          <a:xfrm>
            <a:off x="1514898" y="6217039"/>
            <a:ext cx="7930938" cy="756126"/>
          </a:xfrm>
        </p:spPr>
        <p:txBody>
          <a:bodyPr/>
          <a:lstStyle>
            <a:lvl1pPr algn="ctr">
              <a:defRPr baseline="0">
                <a:solidFill>
                  <a:schemeClr val="bg1"/>
                </a:solidFill>
              </a:defRPr>
            </a:lvl1pPr>
          </a:lstStyle>
          <a:p>
            <a:r>
              <a:rPr lang="ru-RU" dirty="0" smtClean="0"/>
              <a:t>Название презентации</a:t>
            </a:r>
            <a:endParaRPr lang="ru-RU" dirty="0"/>
          </a:p>
        </p:txBody>
      </p:sp>
      <p:sp>
        <p:nvSpPr>
          <p:cNvPr id="7" name="TextBox 6"/>
          <p:cNvSpPr txBox="1"/>
          <p:nvPr userDrawn="1"/>
        </p:nvSpPr>
        <p:spPr>
          <a:xfrm>
            <a:off x="356465" y="405455"/>
            <a:ext cx="3435092" cy="1023561"/>
          </a:xfrm>
          <a:prstGeom prst="rect">
            <a:avLst/>
          </a:prstGeom>
          <a:noFill/>
        </p:spPr>
        <p:txBody>
          <a:bodyPr wrap="none" lIns="99243" tIns="49631" rIns="99243" bIns="49631" rtlCol="0">
            <a:spAutoFit/>
          </a:bodyPr>
          <a:lstStyle/>
          <a:p>
            <a:pPr defTabSz="1272117"/>
            <a:r>
              <a:rPr lang="ru-RU" sz="3400" b="1" dirty="0" smtClean="0">
                <a:solidFill>
                  <a:prstClr val="white"/>
                </a:solidFill>
              </a:rPr>
              <a:t>РЕФОРМА 54-ФЗ.</a:t>
            </a:r>
          </a:p>
          <a:p>
            <a:pPr defTabSz="1272117"/>
            <a:r>
              <a:rPr lang="ru-RU" sz="2600" dirty="0" smtClean="0">
                <a:solidFill>
                  <a:prstClr val="white"/>
                </a:solidFill>
              </a:rPr>
              <a:t>ПЕРВЫЕ РЕЗУЛЬТАТЫ</a:t>
            </a:r>
            <a:endParaRPr lang="ru-RU" sz="2600" dirty="0">
              <a:solidFill>
                <a:prstClr val="white"/>
              </a:solidFill>
            </a:endParaRPr>
          </a:p>
        </p:txBody>
      </p:sp>
      <p:sp>
        <p:nvSpPr>
          <p:cNvPr id="8" name="TextBox 7"/>
          <p:cNvSpPr txBox="1"/>
          <p:nvPr userDrawn="1"/>
        </p:nvSpPr>
        <p:spPr>
          <a:xfrm>
            <a:off x="356456" y="2100370"/>
            <a:ext cx="8067706" cy="500341"/>
          </a:xfrm>
          <a:prstGeom prst="rect">
            <a:avLst/>
          </a:prstGeom>
          <a:noFill/>
        </p:spPr>
        <p:txBody>
          <a:bodyPr wrap="none" lIns="99243" tIns="49631" rIns="99243" bIns="49631" rtlCol="0">
            <a:spAutoFit/>
          </a:bodyPr>
          <a:lstStyle/>
          <a:p>
            <a:pPr defTabSz="1272117"/>
            <a:r>
              <a:rPr lang="ru-RU" sz="2600" dirty="0" smtClean="0">
                <a:solidFill>
                  <a:prstClr val="white"/>
                </a:solidFill>
              </a:rPr>
              <a:t>Москва · более 50 городов России · онлайн-трансляция</a:t>
            </a:r>
            <a:endParaRPr lang="ru-RU" sz="2600" dirty="0">
              <a:solidFill>
                <a:prstClr val="white"/>
              </a:solidFill>
            </a:endParaRPr>
          </a:p>
        </p:txBody>
      </p:sp>
      <p:pic>
        <p:nvPicPr>
          <p:cNvPr id="9" name="Рисунок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7406" y="420074"/>
            <a:ext cx="1873135" cy="472848"/>
          </a:xfrm>
          <a:prstGeom prst="rect">
            <a:avLst/>
          </a:prstGeom>
        </p:spPr>
      </p:pic>
      <p:sp>
        <p:nvSpPr>
          <p:cNvPr id="10" name="TextBox 9"/>
          <p:cNvSpPr txBox="1"/>
          <p:nvPr userDrawn="1"/>
        </p:nvSpPr>
        <p:spPr>
          <a:xfrm>
            <a:off x="7752729" y="2940511"/>
            <a:ext cx="2212194" cy="500341"/>
          </a:xfrm>
          <a:prstGeom prst="rect">
            <a:avLst/>
          </a:prstGeom>
          <a:noFill/>
        </p:spPr>
        <p:txBody>
          <a:bodyPr wrap="none" lIns="99243" tIns="49631" rIns="99243" bIns="49631" rtlCol="0">
            <a:spAutoFit/>
          </a:bodyPr>
          <a:lstStyle/>
          <a:p>
            <a:pPr defTabSz="1272117"/>
            <a:r>
              <a:rPr lang="ru-RU" sz="2600" dirty="0" smtClean="0">
                <a:solidFill>
                  <a:prstClr val="white"/>
                </a:solidFill>
              </a:rPr>
              <a:t>15 марта 2017</a:t>
            </a:r>
            <a:endParaRPr lang="ru-RU" sz="2600" dirty="0">
              <a:solidFill>
                <a:prstClr val="white"/>
              </a:solidFill>
            </a:endParaRPr>
          </a:p>
        </p:txBody>
      </p:sp>
    </p:spTree>
    <p:extLst>
      <p:ext uri="{BB962C8B-B14F-4D97-AF65-F5344CB8AC3E}">
        <p14:creationId xmlns:p14="http://schemas.microsoft.com/office/powerpoint/2010/main" val="588346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 y="4"/>
            <a:ext cx="10691813" cy="7558635"/>
          </a:xfrm>
          <a:prstGeom prst="rect">
            <a:avLst/>
          </a:prstGeom>
          <a:noFill/>
        </p:spPr>
      </p:pic>
      <p:sp>
        <p:nvSpPr>
          <p:cNvPr id="2" name="Заголовок 1"/>
          <p:cNvSpPr>
            <a:spLocks noGrp="1"/>
          </p:cNvSpPr>
          <p:nvPr>
            <p:ph type="title"/>
          </p:nvPr>
        </p:nvSpPr>
        <p:spPr>
          <a:xfrm>
            <a:off x="962048" y="1116335"/>
            <a:ext cx="8561139" cy="2232248"/>
          </a:xfrm>
        </p:spPr>
        <p:txBody>
          <a:bodyPr anchor="t"/>
          <a:lstStyle>
            <a:lvl1pPr algn="l">
              <a:defRPr sz="4600" b="1" cap="all"/>
            </a:lvl1pPr>
          </a:lstStyle>
          <a:p>
            <a:r>
              <a:rPr lang="ru-RU" smtClean="0"/>
              <a:t>Образец заголовка</a:t>
            </a:r>
            <a:endParaRPr lang="ru-RU" dirty="0"/>
          </a:p>
        </p:txBody>
      </p:sp>
      <p:sp>
        <p:nvSpPr>
          <p:cNvPr id="3" name="Текст 2"/>
          <p:cNvSpPr>
            <a:spLocks noGrp="1"/>
          </p:cNvSpPr>
          <p:nvPr>
            <p:ph type="body" idx="1"/>
          </p:nvPr>
        </p:nvSpPr>
        <p:spPr>
          <a:xfrm>
            <a:off x="962048" y="3781427"/>
            <a:ext cx="8561139" cy="3314700"/>
          </a:xfrm>
        </p:spPr>
        <p:txBody>
          <a:bodyPr anchor="t"/>
          <a:lstStyle>
            <a:lvl1pPr marL="0" indent="0">
              <a:buNone/>
              <a:defRPr sz="2300">
                <a:solidFill>
                  <a:schemeClr val="tx1">
                    <a:tint val="75000"/>
                  </a:schemeClr>
                </a:solidFill>
              </a:defRPr>
            </a:lvl1pPr>
            <a:lvl2pPr marL="519720" indent="0">
              <a:buNone/>
              <a:defRPr sz="2100">
                <a:solidFill>
                  <a:schemeClr val="tx1">
                    <a:tint val="75000"/>
                  </a:schemeClr>
                </a:solidFill>
              </a:defRPr>
            </a:lvl2pPr>
            <a:lvl3pPr marL="1039435" indent="0">
              <a:buNone/>
              <a:defRPr sz="1900">
                <a:solidFill>
                  <a:schemeClr val="tx1">
                    <a:tint val="75000"/>
                  </a:schemeClr>
                </a:solidFill>
              </a:defRPr>
            </a:lvl3pPr>
            <a:lvl4pPr marL="1559154" indent="0">
              <a:buNone/>
              <a:defRPr sz="1700">
                <a:solidFill>
                  <a:schemeClr val="tx1">
                    <a:tint val="75000"/>
                  </a:schemeClr>
                </a:solidFill>
              </a:defRPr>
            </a:lvl4pPr>
            <a:lvl5pPr marL="2078870" indent="0">
              <a:buNone/>
              <a:defRPr sz="1700">
                <a:solidFill>
                  <a:schemeClr val="tx1">
                    <a:tint val="75000"/>
                  </a:schemeClr>
                </a:solidFill>
              </a:defRPr>
            </a:lvl5pPr>
            <a:lvl6pPr marL="2598590" indent="0">
              <a:buNone/>
              <a:defRPr sz="1700">
                <a:solidFill>
                  <a:schemeClr val="tx1">
                    <a:tint val="75000"/>
                  </a:schemeClr>
                </a:solidFill>
              </a:defRPr>
            </a:lvl6pPr>
            <a:lvl7pPr marL="3118311" indent="0">
              <a:buNone/>
              <a:defRPr sz="1700">
                <a:solidFill>
                  <a:schemeClr val="tx1">
                    <a:tint val="75000"/>
                  </a:schemeClr>
                </a:solidFill>
              </a:defRPr>
            </a:lvl7pPr>
            <a:lvl8pPr marL="3638027" indent="0">
              <a:buNone/>
              <a:defRPr sz="1700">
                <a:solidFill>
                  <a:schemeClr val="tx1">
                    <a:tint val="75000"/>
                  </a:schemeClr>
                </a:solidFill>
              </a:defRPr>
            </a:lvl8pPr>
            <a:lvl9pPr marL="4157744" indent="0">
              <a:buNone/>
              <a:defRPr sz="17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lvl1pPr>
              <a:defRPr b="1"/>
            </a:lvl1pPr>
          </a:lstStyle>
          <a:p>
            <a:r>
              <a:rPr lang="ru-RU" dirty="0" smtClean="0"/>
              <a:t>Образец заголовка</a:t>
            </a:r>
            <a:endParaRPr lang="ru-RU" dirty="0"/>
          </a:p>
        </p:txBody>
      </p:sp>
      <p:sp>
        <p:nvSpPr>
          <p:cNvPr id="5" name="Rectangle 12"/>
          <p:cNvSpPr/>
          <p:nvPr userDrawn="1"/>
        </p:nvSpPr>
        <p:spPr>
          <a:xfrm>
            <a:off x="0" y="6967002"/>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296" tIns="66146" rIns="132296" bIns="66146" rtlCol="0" anchor="ctr"/>
          <a:lstStyle/>
          <a:p>
            <a:pPr algn="ctr" defTabSz="1272117"/>
            <a:endParaRPr lang="en-US" sz="2600" dirty="0">
              <a:solidFill>
                <a:prstClr val="white"/>
              </a:solidFill>
            </a:endParaRPr>
          </a:p>
        </p:txBody>
      </p:sp>
    </p:spTree>
    <p:extLst>
      <p:ext uri="{BB962C8B-B14F-4D97-AF65-F5344CB8AC3E}">
        <p14:creationId xmlns:p14="http://schemas.microsoft.com/office/powerpoint/2010/main" val="3567569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marL="558252" indent="-558252">
              <a:buFont typeface="+mj-lt"/>
              <a:buAutoNum type="arabicPeriod"/>
              <a:defRPr/>
            </a:lvl1pPr>
            <a:lvl2pPr marL="1054465" indent="-558252">
              <a:buFont typeface="+mj-lt"/>
              <a:buAutoNum type="arabicPeriod"/>
              <a:defRPr/>
            </a:lvl2pPr>
            <a:lvl3pPr marL="1488661" indent="-496219">
              <a:buFont typeface="+mj-lt"/>
              <a:buAutoNum type="arabicPeriod"/>
              <a:defRPr/>
            </a:lvl3pPr>
            <a:lvl4pPr marL="1984881" indent="-496219">
              <a:buFont typeface="+mj-lt"/>
              <a:buAutoNum type="arabicPeriod"/>
              <a:defRPr/>
            </a:lvl4pPr>
            <a:lvl5pPr marL="2481105" indent="-496219">
              <a:buFont typeface="+mj-lt"/>
              <a:buAutoNum type="arabicPeriod"/>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519916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омер слайда 7"/>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659611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40"/>
            <a:ext cx="4724775" cy="705367"/>
          </a:xfrm>
        </p:spPr>
        <p:txBody>
          <a:bodyPr anchor="b"/>
          <a:lstStyle>
            <a:lvl1pPr marL="0" indent="0">
              <a:buNone/>
              <a:defRPr sz="2600" b="1"/>
            </a:lvl1pPr>
            <a:lvl2pPr marL="496219" indent="0">
              <a:buNone/>
              <a:defRPr sz="2200" b="1"/>
            </a:lvl2pPr>
            <a:lvl3pPr marL="992442" indent="0">
              <a:buNone/>
              <a:defRPr sz="2100" b="1"/>
            </a:lvl3pPr>
            <a:lvl4pPr marL="1488661" indent="0">
              <a:buNone/>
              <a:defRPr sz="1700" b="1"/>
            </a:lvl4pPr>
            <a:lvl5pPr marL="1984881" indent="0">
              <a:buNone/>
              <a:defRPr sz="1700" b="1"/>
            </a:lvl5pPr>
            <a:lvl6pPr marL="2481105" indent="0">
              <a:buNone/>
              <a:defRPr sz="1700" b="1"/>
            </a:lvl6pPr>
            <a:lvl7pPr marL="2977319" indent="0">
              <a:buNone/>
              <a:defRPr sz="1700" b="1"/>
            </a:lvl7pPr>
            <a:lvl8pPr marL="3473539" indent="0">
              <a:buNone/>
              <a:defRPr sz="1700" b="1"/>
            </a:lvl8pPr>
            <a:lvl9pPr marL="3969764"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534670" y="2397900"/>
            <a:ext cx="4724775"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40"/>
            <a:ext cx="4726632" cy="705367"/>
          </a:xfrm>
        </p:spPr>
        <p:txBody>
          <a:bodyPr anchor="b"/>
          <a:lstStyle>
            <a:lvl1pPr marL="0" indent="0">
              <a:buNone/>
              <a:defRPr sz="2600" b="1"/>
            </a:lvl1pPr>
            <a:lvl2pPr marL="496219" indent="0">
              <a:buNone/>
              <a:defRPr sz="2200" b="1"/>
            </a:lvl2pPr>
            <a:lvl3pPr marL="992442" indent="0">
              <a:buNone/>
              <a:defRPr sz="2100" b="1"/>
            </a:lvl3pPr>
            <a:lvl4pPr marL="1488661" indent="0">
              <a:buNone/>
              <a:defRPr sz="1700" b="1"/>
            </a:lvl4pPr>
            <a:lvl5pPr marL="1984881" indent="0">
              <a:buNone/>
              <a:defRPr sz="1700" b="1"/>
            </a:lvl5pPr>
            <a:lvl6pPr marL="2481105" indent="0">
              <a:buNone/>
              <a:defRPr sz="1700" b="1"/>
            </a:lvl6pPr>
            <a:lvl7pPr marL="2977319" indent="0">
              <a:buNone/>
              <a:defRPr sz="1700" b="1"/>
            </a:lvl7pPr>
            <a:lvl8pPr marL="3473539" indent="0">
              <a:buNone/>
              <a:defRPr sz="1700" b="1"/>
            </a:lvl8pPr>
            <a:lvl9pPr marL="3969764"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5432100" y="2397900"/>
            <a:ext cx="4726632"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Номер слайда 9"/>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1550917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1416483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4217526340"/>
              </p:ext>
            </p:extLst>
          </p:nvPr>
        </p:nvGraphicFramePr>
        <p:xfrm>
          <a:off x="534670" y="1596271"/>
          <a:ext cx="9534948" cy="5404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4277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9" name="Диаграмма 8"/>
          <p:cNvGraphicFramePr/>
          <p:nvPr userDrawn="1"/>
        </p:nvGraphicFramePr>
        <p:xfrm>
          <a:off x="1069340" y="1344225"/>
          <a:ext cx="8465608" cy="5628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810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610242039"/>
              </p:ext>
            </p:extLst>
          </p:nvPr>
        </p:nvGraphicFramePr>
        <p:xfrm>
          <a:off x="802005" y="1428244"/>
          <a:ext cx="8732943" cy="5572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5517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таблицы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4" name="Таблица 3"/>
          <p:cNvGraphicFramePr>
            <a:graphicFrameLocks noGrp="1"/>
          </p:cNvGraphicFramePr>
          <p:nvPr userDrawn="1"/>
        </p:nvGraphicFramePr>
        <p:xfrm>
          <a:off x="267336" y="2184379"/>
          <a:ext cx="10131920" cy="2172601"/>
        </p:xfrm>
        <a:graphic>
          <a:graphicData uri="http://schemas.openxmlformats.org/drawingml/2006/table">
            <a:tbl>
              <a:tblPr firstRow="1" bandRow="1">
                <a:tableStyleId>{21E4AEA4-8DFA-4A89-87EB-49C32662AFE0}</a:tableStyleId>
              </a:tblPr>
              <a:tblGrid>
                <a:gridCol w="1447417"/>
                <a:gridCol w="1447417"/>
                <a:gridCol w="1447417"/>
                <a:gridCol w="1447417"/>
                <a:gridCol w="1669926"/>
                <a:gridCol w="1224909"/>
                <a:gridCol w="1447417"/>
              </a:tblGrid>
              <a:tr h="520325">
                <a:tc gridSpan="7">
                  <a:txBody>
                    <a:bodyPr/>
                    <a:lstStyle/>
                    <a:p>
                      <a:r>
                        <a:rPr lang="ru-RU" sz="2600" dirty="0" smtClean="0"/>
                        <a:t>Насколько полезным было обучение</a:t>
                      </a:r>
                      <a:endParaRPr lang="ru-RU" sz="2600" dirty="0"/>
                    </a:p>
                  </a:txBody>
                  <a:tcPr marL="106934" marR="106934" marT="50408" marB="50408"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058577">
                <a:tc>
                  <a:txBody>
                    <a:bodyPr/>
                    <a:lstStyle/>
                    <a:p>
                      <a:pPr algn="ctr"/>
                      <a:r>
                        <a:rPr lang="ru-RU" sz="2100" b="1" dirty="0" smtClean="0"/>
                        <a:t>HUB-19</a:t>
                      </a:r>
                      <a:endParaRPr lang="ru-RU" sz="2100" b="1" dirty="0"/>
                    </a:p>
                  </a:txBody>
                  <a:tcPr marL="106934" marR="106934" marT="50408" marB="50408" anchor="ctr"/>
                </a:tc>
                <a:tc>
                  <a:txBody>
                    <a:bodyPr/>
                    <a:lstStyle/>
                    <a:p>
                      <a:pPr algn="ctr"/>
                      <a:r>
                        <a:rPr lang="ru-RU" sz="2100" b="1" dirty="0" smtClean="0"/>
                        <a:t>Авт. Касса ЕГАИС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smtClean="0"/>
                        <a:t>Свой Магазин</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5</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a:t>
                      </a:r>
                      <a:r>
                        <a:rPr lang="ru-RU" sz="2100" b="1" dirty="0" err="1" smtClean="0"/>
                        <a:t>xPOS</a:t>
                      </a:r>
                      <a:endParaRPr lang="ru-RU" sz="2100" b="1" dirty="0" smtClean="0"/>
                    </a:p>
                  </a:txBody>
                  <a:tcPr marL="106934" marR="106934" marT="50408" marB="50408" anchor="ctr"/>
                </a:tc>
                <a:tc>
                  <a:txBody>
                    <a:bodyPr/>
                    <a:lstStyle/>
                    <a:p>
                      <a:pPr algn="ctr"/>
                      <a:r>
                        <a:rPr lang="ru-RU" sz="2100" b="1" dirty="0" smtClean="0"/>
                        <a:t>ККТ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Mobile</a:t>
                      </a:r>
                      <a:r>
                        <a:rPr lang="ru-RU" sz="2100" b="1" dirty="0" smtClean="0"/>
                        <a:t> SMARTS</a:t>
                      </a:r>
                    </a:p>
                  </a:txBody>
                  <a:tcPr marL="106934" marR="106934" marT="50408" marB="50408" anchor="ctr"/>
                </a:tc>
              </a:tr>
              <a:tr h="593699">
                <a:tc>
                  <a:txBody>
                    <a:bodyPr/>
                    <a:lstStyle/>
                    <a:p>
                      <a:pPr algn="ctr"/>
                      <a:r>
                        <a:rPr lang="ru-RU" sz="3200" dirty="0" smtClean="0"/>
                        <a:t>4,5</a:t>
                      </a:r>
                      <a:endParaRPr lang="ru-RU" sz="3200" b="1" dirty="0"/>
                    </a:p>
                  </a:txBody>
                  <a:tcPr marL="106934" marR="106934" marT="50408" marB="50408"/>
                </a:tc>
                <a:tc>
                  <a:txBody>
                    <a:bodyPr/>
                    <a:lstStyle/>
                    <a:p>
                      <a:pPr algn="ctr"/>
                      <a:r>
                        <a:rPr lang="ru-RU" sz="3200" dirty="0" smtClean="0"/>
                        <a:t>4,6</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4,4</a:t>
                      </a:r>
                      <a:endParaRPr lang="ru-RU" sz="3200" b="1" dirty="0"/>
                    </a:p>
                  </a:txBody>
                  <a:tcPr marL="106934" marR="106934" marT="50408" marB="50408"/>
                </a:tc>
              </a:tr>
            </a:tbl>
          </a:graphicData>
        </a:graphic>
      </p:graphicFrame>
    </p:spTree>
    <p:extLst>
      <p:ext uri="{BB962C8B-B14F-4D97-AF65-F5344CB8AC3E}">
        <p14:creationId xmlns:p14="http://schemas.microsoft.com/office/powerpoint/2010/main" val="2505979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Контактные данные</a:t>
            </a:r>
            <a:endParaRPr lang="ru-RU" dirty="0"/>
          </a:p>
        </p:txBody>
      </p:sp>
      <p:sp>
        <p:nvSpPr>
          <p:cNvPr id="3" name="Номер слайда 2"/>
          <p:cNvSpPr>
            <a:spLocks noGrp="1"/>
          </p:cNvSpPr>
          <p:nvPr>
            <p:ph type="sldNum" sz="quarter" idx="10"/>
          </p:nvPr>
        </p:nvSpPr>
        <p:spPr/>
        <p:txBody>
          <a:bodyPr/>
          <a:lstStyle/>
          <a:p>
            <a:fld id="{1C9ADF27-16EE-4216-B63C-FD00A6355452}" type="slidenum">
              <a:rPr lang="ru-RU" smtClean="0"/>
              <a:pPr/>
              <a:t>‹#›</a:t>
            </a:fld>
            <a:endParaRPr lang="ru-RU" dirty="0"/>
          </a:p>
        </p:txBody>
      </p:sp>
      <p:sp>
        <p:nvSpPr>
          <p:cNvPr id="4" name="Oval 32"/>
          <p:cNvSpPr/>
          <p:nvPr userDrawn="1"/>
        </p:nvSpPr>
        <p:spPr>
          <a:xfrm>
            <a:off x="4213767" y="5840992"/>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81" tIns="63591" rIns="127181" bIns="63591" rtlCol="0" anchor="ctr"/>
          <a:lstStyle/>
          <a:p>
            <a:pPr algn="ctr" defTabSz="1272117"/>
            <a:endParaRPr lang="en-US" sz="2100" dirty="0">
              <a:solidFill>
                <a:prstClr val="white"/>
              </a:solidFill>
            </a:endParaRPr>
          </a:p>
        </p:txBody>
      </p:sp>
      <p:sp>
        <p:nvSpPr>
          <p:cNvPr id="5" name="Oval 34"/>
          <p:cNvSpPr/>
          <p:nvPr userDrawn="1"/>
        </p:nvSpPr>
        <p:spPr>
          <a:xfrm>
            <a:off x="4213767" y="6493143"/>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81" tIns="63591" rIns="127181" bIns="63591" rtlCol="0" anchor="ctr"/>
          <a:lstStyle/>
          <a:p>
            <a:pPr algn="ctr" defTabSz="1272117"/>
            <a:endParaRPr lang="en-US" sz="2100" dirty="0">
              <a:solidFill>
                <a:prstClr val="white"/>
              </a:solidFill>
            </a:endParaRPr>
          </a:p>
        </p:txBody>
      </p:sp>
      <p:sp>
        <p:nvSpPr>
          <p:cNvPr id="6" name="Oval 30"/>
          <p:cNvSpPr/>
          <p:nvPr userDrawn="1"/>
        </p:nvSpPr>
        <p:spPr>
          <a:xfrm>
            <a:off x="4213767" y="3928631"/>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81" tIns="63591" rIns="127181" bIns="63591" rtlCol="0" anchor="ctr"/>
          <a:lstStyle/>
          <a:p>
            <a:pPr algn="ctr" defTabSz="1272117"/>
            <a:endParaRPr lang="en-US" sz="2100" dirty="0">
              <a:solidFill>
                <a:prstClr val="white"/>
              </a:solidFill>
            </a:endParaRPr>
          </a:p>
        </p:txBody>
      </p:sp>
      <p:sp>
        <p:nvSpPr>
          <p:cNvPr id="7" name="Oval 32"/>
          <p:cNvSpPr/>
          <p:nvPr userDrawn="1"/>
        </p:nvSpPr>
        <p:spPr>
          <a:xfrm>
            <a:off x="4213767" y="4548656"/>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81" tIns="63591" rIns="127181" bIns="63591" rtlCol="0" anchor="ctr"/>
          <a:lstStyle/>
          <a:p>
            <a:pPr algn="ctr" defTabSz="1272117"/>
            <a:endParaRPr lang="en-US" sz="2100" dirty="0">
              <a:solidFill>
                <a:prstClr val="white"/>
              </a:solidFill>
            </a:endParaRPr>
          </a:p>
        </p:txBody>
      </p:sp>
      <p:sp>
        <p:nvSpPr>
          <p:cNvPr id="8" name="Oval 34"/>
          <p:cNvSpPr/>
          <p:nvPr userDrawn="1"/>
        </p:nvSpPr>
        <p:spPr>
          <a:xfrm>
            <a:off x="4213767" y="5200805"/>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81" tIns="63591" rIns="127181" bIns="63591" rtlCol="0" anchor="ctr"/>
          <a:lstStyle/>
          <a:p>
            <a:pPr algn="ctr" defTabSz="1272117"/>
            <a:endParaRPr lang="en-US" sz="2100" dirty="0">
              <a:solidFill>
                <a:prstClr val="white"/>
              </a:solidFill>
            </a:endParaRPr>
          </a:p>
        </p:txBody>
      </p:sp>
      <p:sp>
        <p:nvSpPr>
          <p:cNvPr id="9" name="TextBox 8"/>
          <p:cNvSpPr txBox="1"/>
          <p:nvPr userDrawn="1"/>
        </p:nvSpPr>
        <p:spPr>
          <a:xfrm>
            <a:off x="4998157" y="4011364"/>
            <a:ext cx="1693123" cy="395551"/>
          </a:xfrm>
          <a:prstGeom prst="rect">
            <a:avLst/>
          </a:prstGeom>
          <a:noFill/>
        </p:spPr>
        <p:txBody>
          <a:bodyPr wrap="square" lIns="132296" tIns="66146" rIns="132296" bIns="66146" rtlCol="0">
            <a:spAutoFit/>
          </a:bodyPr>
          <a:lstStyle/>
          <a:p>
            <a:pPr defTabSz="1272117"/>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www.atol.ru</a:t>
            </a:r>
          </a:p>
        </p:txBody>
      </p:sp>
      <p:sp>
        <p:nvSpPr>
          <p:cNvPr id="10" name="TextBox 9"/>
          <p:cNvSpPr txBox="1"/>
          <p:nvPr userDrawn="1"/>
        </p:nvSpPr>
        <p:spPr>
          <a:xfrm>
            <a:off x="4998156" y="4631376"/>
            <a:ext cx="2485033" cy="657162"/>
          </a:xfrm>
          <a:prstGeom prst="rect">
            <a:avLst/>
          </a:prstGeom>
          <a:noFill/>
        </p:spPr>
        <p:txBody>
          <a:bodyPr wrap="square" lIns="132296" tIns="66146" rIns="132296" bIns="66146" rtlCol="0">
            <a:spAutoFit/>
          </a:bodyPr>
          <a:lstStyle/>
          <a:p>
            <a:pPr defTabSz="1272117"/>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www.facebook.com/atol.co</a:t>
            </a:r>
          </a:p>
        </p:txBody>
      </p:sp>
      <p:sp>
        <p:nvSpPr>
          <p:cNvPr id="11" name="TextBox 10"/>
          <p:cNvSpPr txBox="1"/>
          <p:nvPr userDrawn="1"/>
        </p:nvSpPr>
        <p:spPr>
          <a:xfrm>
            <a:off x="4998131" y="5283543"/>
            <a:ext cx="1507022" cy="395551"/>
          </a:xfrm>
          <a:prstGeom prst="rect">
            <a:avLst/>
          </a:prstGeom>
          <a:noFill/>
        </p:spPr>
        <p:txBody>
          <a:bodyPr wrap="square" lIns="132296" tIns="66146" rIns="132296" bIns="66146" rtlCol="0">
            <a:spAutoFit/>
          </a:bodyPr>
          <a:lstStyle/>
          <a:p>
            <a:pPr defTabSz="1272117"/>
            <a:r>
              <a:rPr lang="en-US" sz="1700" dirty="0">
                <a:solidFill>
                  <a:prstClr val="black">
                    <a:lumMod val="50000"/>
                    <a:lumOff val="50000"/>
                  </a:prstClr>
                </a:solidFill>
                <a:ea typeface="Open Sans Light" panose="020B0306030504020204" pitchFamily="34" charset="0"/>
                <a:cs typeface="Open Sans Light" panose="020B0306030504020204" pitchFamily="34" charset="0"/>
              </a:rPr>
              <a:t>@</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atolllc</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sp>
        <p:nvSpPr>
          <p:cNvPr id="12" name="TextBox 11"/>
          <p:cNvSpPr txBox="1"/>
          <p:nvPr userDrawn="1"/>
        </p:nvSpPr>
        <p:spPr>
          <a:xfrm>
            <a:off x="4998130" y="5923730"/>
            <a:ext cx="3734814" cy="395551"/>
          </a:xfrm>
          <a:prstGeom prst="rect">
            <a:avLst/>
          </a:prstGeom>
          <a:noFill/>
        </p:spPr>
        <p:txBody>
          <a:bodyPr wrap="square" lIns="132296" tIns="66146" rIns="132296" bIns="66146" rtlCol="0">
            <a:spAutoFit/>
          </a:bodyPr>
          <a:lstStyle/>
          <a:p>
            <a:pPr defTabSz="1272117"/>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www.youtube.com/user/ATOLvideo</a:t>
            </a:r>
          </a:p>
        </p:txBody>
      </p:sp>
      <p:sp>
        <p:nvSpPr>
          <p:cNvPr id="13" name="TextBox 12"/>
          <p:cNvSpPr txBox="1"/>
          <p:nvPr userDrawn="1"/>
        </p:nvSpPr>
        <p:spPr>
          <a:xfrm>
            <a:off x="4998131" y="6575876"/>
            <a:ext cx="2309026" cy="395551"/>
          </a:xfrm>
          <a:prstGeom prst="rect">
            <a:avLst/>
          </a:prstGeom>
          <a:noFill/>
        </p:spPr>
        <p:txBody>
          <a:bodyPr wrap="square" lIns="132296" tIns="66146" rIns="132296" bIns="66146" rtlCol="0">
            <a:spAutoFit/>
          </a:bodyPr>
          <a:lstStyle/>
          <a:p>
            <a:pPr defTabSz="1272117"/>
            <a:r>
              <a:rPr lang="en-US" sz="1700" dirty="0">
                <a:solidFill>
                  <a:prstClr val="black">
                    <a:lumMod val="50000"/>
                    <a:lumOff val="50000"/>
                  </a:prstClr>
                </a:solidFill>
                <a:ea typeface="Open Sans Light" panose="020B0306030504020204" pitchFamily="34" charset="0"/>
                <a:cs typeface="Open Sans Light" panose="020B0306030504020204" pitchFamily="34" charset="0"/>
              </a:rPr>
              <a:t>vk.com/</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aboutatol</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pic>
        <p:nvPicPr>
          <p:cNvPr id="14" name="Picture 7" descr="U:\МАХАЕВА\Сайты\atol.ru\старый сайт\социконки\you_over.png"/>
          <p:cNvPicPr>
            <a:picLocks noChangeAspect="1" noChangeArrowheads="1"/>
          </p:cNvPicPr>
          <p:nvPr userDrawn="1"/>
        </p:nvPicPr>
        <p:blipFill>
          <a:blip r:embed="rId2" cstate="print"/>
          <a:srcRect/>
          <a:stretch>
            <a:fillRect/>
          </a:stretch>
        </p:blipFill>
        <p:spPr bwMode="auto">
          <a:xfrm>
            <a:off x="4306103" y="5952370"/>
            <a:ext cx="300752" cy="283547"/>
          </a:xfrm>
          <a:prstGeom prst="rect">
            <a:avLst/>
          </a:prstGeom>
          <a:noFill/>
        </p:spPr>
      </p:pic>
      <p:pic>
        <p:nvPicPr>
          <p:cNvPr id="15" name="Picture 8" descr="U:\МАХАЕВА\Сайты\atol.ru\старый сайт\социконки\vk_over.png"/>
          <p:cNvPicPr>
            <a:picLocks noChangeAspect="1" noChangeArrowheads="1"/>
          </p:cNvPicPr>
          <p:nvPr userDrawn="1"/>
        </p:nvPicPr>
        <p:blipFill>
          <a:blip r:embed="rId3" cstate="print"/>
          <a:srcRect/>
          <a:stretch>
            <a:fillRect/>
          </a:stretch>
        </p:blipFill>
        <p:spPr bwMode="auto">
          <a:xfrm>
            <a:off x="4322363" y="6599506"/>
            <a:ext cx="300752" cy="283547"/>
          </a:xfrm>
          <a:prstGeom prst="rect">
            <a:avLst/>
          </a:prstGeom>
          <a:noFill/>
        </p:spPr>
      </p:pic>
      <p:pic>
        <p:nvPicPr>
          <p:cNvPr id="16" name="Picture 9" descr="U:\МАХАЕВА\Сайты\atol.ru\старый сайт\социконки\twi_over.png"/>
          <p:cNvPicPr>
            <a:picLocks noChangeAspect="1" noChangeArrowheads="1"/>
          </p:cNvPicPr>
          <p:nvPr userDrawn="1"/>
        </p:nvPicPr>
        <p:blipFill>
          <a:blip r:embed="rId4" cstate="print"/>
          <a:srcRect/>
          <a:stretch>
            <a:fillRect/>
          </a:stretch>
        </p:blipFill>
        <p:spPr bwMode="auto">
          <a:xfrm>
            <a:off x="4322363" y="5285984"/>
            <a:ext cx="300752" cy="283547"/>
          </a:xfrm>
          <a:prstGeom prst="rect">
            <a:avLst/>
          </a:prstGeom>
          <a:noFill/>
        </p:spPr>
      </p:pic>
      <p:pic>
        <p:nvPicPr>
          <p:cNvPr id="17" name="Picture 10" descr="U:\МАХАЕВА\Сайты\atol.ru\старый сайт\социконки\face_over.png"/>
          <p:cNvPicPr>
            <a:picLocks noChangeAspect="1" noChangeArrowheads="1"/>
          </p:cNvPicPr>
          <p:nvPr userDrawn="1"/>
        </p:nvPicPr>
        <p:blipFill>
          <a:blip r:embed="rId5" cstate="print"/>
          <a:srcRect/>
          <a:stretch>
            <a:fillRect/>
          </a:stretch>
        </p:blipFill>
        <p:spPr bwMode="auto">
          <a:xfrm>
            <a:off x="4349764" y="4631396"/>
            <a:ext cx="300752" cy="283547"/>
          </a:xfrm>
          <a:prstGeom prst="rect">
            <a:avLst/>
          </a:prstGeom>
          <a:noFill/>
        </p:spPr>
      </p:pic>
      <p:pic>
        <p:nvPicPr>
          <p:cNvPr id="18" name="Picture 11" descr="C:\Users\v.kudenkova\Desktop\shutterstock_208097407-[преобразованный].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354905" y="4039096"/>
            <a:ext cx="268227" cy="258763"/>
          </a:xfrm>
          <a:prstGeom prst="rect">
            <a:avLst/>
          </a:prstGeom>
          <a:noFill/>
        </p:spPr>
      </p:pic>
      <p:pic>
        <p:nvPicPr>
          <p:cNvPr id="19" name="Рисунок 18" descr="shutterstock_294189746.jpg"/>
          <p:cNvPicPr>
            <a:picLocks noChangeAspect="1"/>
          </p:cNvPicPr>
          <p:nvPr userDrawn="1"/>
        </p:nvPicPr>
        <p:blipFill>
          <a:blip r:embed="rId7" cstate="email">
            <a:extLst>
              <a:ext uri="{28A0092B-C50C-407E-A947-70E740481C1C}">
                <a14:useLocalDpi xmlns:a14="http://schemas.microsoft.com/office/drawing/2010/main"/>
              </a:ext>
            </a:extLst>
          </a:blip>
          <a:srcRect l="16156" r="16156"/>
          <a:stretch>
            <a:fillRect/>
          </a:stretch>
        </p:blipFill>
        <p:spPr>
          <a:xfrm>
            <a:off x="1061243" y="3024505"/>
            <a:ext cx="2412716" cy="2486815"/>
          </a:xfrm>
          <a:prstGeom prst="rect">
            <a:avLst/>
          </a:prstGeom>
        </p:spPr>
      </p:pic>
      <p:sp>
        <p:nvSpPr>
          <p:cNvPr id="20" name="Содержимое 2"/>
          <p:cNvSpPr>
            <a:spLocks noGrp="1"/>
          </p:cNvSpPr>
          <p:nvPr>
            <p:ph idx="1" hasCustomPrompt="1"/>
          </p:nvPr>
        </p:nvSpPr>
        <p:spPr>
          <a:xfrm>
            <a:off x="3999356" y="1663513"/>
            <a:ext cx="6399911" cy="2285149"/>
          </a:xfrm>
          <a:prstGeom prst="rect">
            <a:avLst/>
          </a:prstGeom>
        </p:spPr>
        <p:txBody>
          <a:bodyPr>
            <a:normAutofit/>
          </a:bodyPr>
          <a:lstStyle>
            <a:lvl1pPr marL="0" indent="0">
              <a:spcBef>
                <a:spcPts val="870"/>
              </a:spcBef>
              <a:defRPr sz="2900">
                <a:solidFill>
                  <a:schemeClr val="tx1"/>
                </a:solidFill>
              </a:defRPr>
            </a:lvl1pPr>
            <a:lvl2pPr marL="0" indent="0">
              <a:spcBef>
                <a:spcPts val="870"/>
              </a:spcBef>
              <a:defRPr sz="3400">
                <a:solidFill>
                  <a:schemeClr val="tx1"/>
                </a:solidFill>
              </a:defRPr>
            </a:lvl2pPr>
            <a:lvl3pPr marL="0" indent="0">
              <a:spcBef>
                <a:spcPts val="870"/>
              </a:spcBef>
              <a:defRPr sz="3400">
                <a:solidFill>
                  <a:schemeClr val="tx1"/>
                </a:solidFill>
              </a:defRPr>
            </a:lvl3pPr>
            <a:lvl4pPr marL="0" indent="0">
              <a:spcBef>
                <a:spcPts val="870"/>
              </a:spcBef>
              <a:defRPr sz="3400">
                <a:solidFill>
                  <a:schemeClr val="tx1"/>
                </a:solidFill>
              </a:defRPr>
            </a:lvl4pPr>
            <a:lvl5pPr marL="0" indent="0">
              <a:spcBef>
                <a:spcPts val="870"/>
              </a:spcBef>
              <a:buNone/>
              <a:defRPr sz="3400">
                <a:solidFill>
                  <a:schemeClr val="tx1"/>
                </a:solidFill>
              </a:defRPr>
            </a:lvl5pPr>
          </a:lstStyle>
          <a:p>
            <a:pPr algn="just"/>
            <a:r>
              <a:rPr lang="ru-RU" dirty="0" smtClean="0">
                <a:latin typeface="Calibri" pitchFamily="34" charset="0"/>
                <a:ea typeface="Open Sans Light" pitchFamily="34" charset="0"/>
                <a:cs typeface="Open Sans Light" pitchFamily="34" charset="0"/>
              </a:rPr>
              <a:t>ФИО</a:t>
            </a:r>
          </a:p>
          <a:p>
            <a:pPr algn="just"/>
            <a:r>
              <a:rPr lang="ru-RU" dirty="0" smtClean="0">
                <a:latin typeface="Calibri" pitchFamily="34" charset="0"/>
                <a:ea typeface="Open Sans Light" pitchFamily="34" charset="0"/>
                <a:cs typeface="Open Sans Light" pitchFamily="34" charset="0"/>
              </a:rPr>
              <a:t>Должность</a:t>
            </a:r>
          </a:p>
          <a:p>
            <a:pPr algn="just"/>
            <a:r>
              <a:rPr lang="ru-RU" dirty="0" smtClean="0">
                <a:latin typeface="Calibri" pitchFamily="34" charset="0"/>
                <a:ea typeface="Open Sans Light" pitchFamily="34" charset="0"/>
                <a:cs typeface="Open Sans Light" pitchFamily="34" charset="0"/>
              </a:rPr>
              <a:t>Телефон</a:t>
            </a:r>
          </a:p>
          <a:p>
            <a:pPr algn="just"/>
            <a:r>
              <a:rPr lang="en-US" dirty="0" smtClean="0">
                <a:latin typeface="Calibri" pitchFamily="34" charset="0"/>
                <a:ea typeface="Open Sans Light" pitchFamily="34" charset="0"/>
                <a:cs typeface="Open Sans Light" pitchFamily="34" charset="0"/>
              </a:rPr>
              <a:t>Email</a:t>
            </a:r>
            <a:endParaRPr lang="en-US" dirty="0">
              <a:latin typeface="Calibri"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3332943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607" y="2111"/>
            <a:ext cx="10691813" cy="7558635"/>
          </a:xfrm>
          <a:prstGeom prst="rect">
            <a:avLst/>
          </a:prstGeom>
          <a:noFill/>
        </p:spPr>
      </p:pic>
      <p:sp>
        <p:nvSpPr>
          <p:cNvPr id="2" name="Заголовок 1"/>
          <p:cNvSpPr>
            <a:spLocks noGrp="1"/>
          </p:cNvSpPr>
          <p:nvPr>
            <p:ph type="title"/>
          </p:nvPr>
        </p:nvSpPr>
        <p:spPr>
          <a:xfrm>
            <a:off x="962026" y="552453"/>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6" y="1771650"/>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86" y="1771650"/>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омер слайда 4"/>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97459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5" y="0"/>
            <a:ext cx="10693400" cy="7561263"/>
          </a:xfrm>
          <a:prstGeom prst="rect">
            <a:avLst/>
          </a:prstGeom>
        </p:spPr>
      </p:pic>
      <p:sp>
        <p:nvSpPr>
          <p:cNvPr id="6" name="Заголовок 5"/>
          <p:cNvSpPr>
            <a:spLocks noGrp="1"/>
          </p:cNvSpPr>
          <p:nvPr>
            <p:ph type="title" hasCustomPrompt="1"/>
          </p:nvPr>
        </p:nvSpPr>
        <p:spPr>
          <a:xfrm>
            <a:off x="1514898" y="6217039"/>
            <a:ext cx="7930938" cy="756126"/>
          </a:xfrm>
        </p:spPr>
        <p:txBody>
          <a:bodyPr/>
          <a:lstStyle>
            <a:lvl1pPr algn="ctr">
              <a:defRPr baseline="0">
                <a:solidFill>
                  <a:schemeClr val="bg1"/>
                </a:solidFill>
              </a:defRPr>
            </a:lvl1pPr>
          </a:lstStyle>
          <a:p>
            <a:r>
              <a:rPr lang="ru-RU" dirty="0" smtClean="0"/>
              <a:t>Название презентации</a:t>
            </a:r>
            <a:endParaRPr lang="ru-RU" dirty="0"/>
          </a:p>
        </p:txBody>
      </p:sp>
      <p:sp>
        <p:nvSpPr>
          <p:cNvPr id="7" name="TextBox 6"/>
          <p:cNvSpPr txBox="1"/>
          <p:nvPr userDrawn="1"/>
        </p:nvSpPr>
        <p:spPr>
          <a:xfrm>
            <a:off x="356463" y="405455"/>
            <a:ext cx="3435121" cy="1023577"/>
          </a:xfrm>
          <a:prstGeom prst="rect">
            <a:avLst/>
          </a:prstGeom>
          <a:noFill/>
        </p:spPr>
        <p:txBody>
          <a:bodyPr wrap="none" lIns="99257" tIns="49639" rIns="99257" bIns="49639" rtlCol="0">
            <a:spAutoFit/>
          </a:bodyPr>
          <a:lstStyle/>
          <a:p>
            <a:pPr defTabSz="1272279"/>
            <a:r>
              <a:rPr lang="ru-RU" sz="3400" b="1" dirty="0" smtClean="0">
                <a:solidFill>
                  <a:prstClr val="white"/>
                </a:solidFill>
              </a:rPr>
              <a:t>РЕФОРМА 54-ФЗ.</a:t>
            </a:r>
          </a:p>
          <a:p>
            <a:pPr defTabSz="1272279"/>
            <a:r>
              <a:rPr lang="ru-RU" sz="2600" dirty="0" smtClean="0">
                <a:solidFill>
                  <a:prstClr val="white"/>
                </a:solidFill>
              </a:rPr>
              <a:t>ПЕРВЫЕ РЕЗУЛЬТАТЫ</a:t>
            </a:r>
            <a:endParaRPr lang="ru-RU" sz="2600" dirty="0">
              <a:solidFill>
                <a:prstClr val="white"/>
              </a:solidFill>
            </a:endParaRPr>
          </a:p>
        </p:txBody>
      </p:sp>
      <p:sp>
        <p:nvSpPr>
          <p:cNvPr id="8" name="TextBox 7"/>
          <p:cNvSpPr txBox="1"/>
          <p:nvPr userDrawn="1"/>
        </p:nvSpPr>
        <p:spPr>
          <a:xfrm>
            <a:off x="356461" y="2100368"/>
            <a:ext cx="8067735" cy="500357"/>
          </a:xfrm>
          <a:prstGeom prst="rect">
            <a:avLst/>
          </a:prstGeom>
          <a:noFill/>
        </p:spPr>
        <p:txBody>
          <a:bodyPr wrap="none" lIns="99257" tIns="49639" rIns="99257" bIns="49639" rtlCol="0">
            <a:spAutoFit/>
          </a:bodyPr>
          <a:lstStyle/>
          <a:p>
            <a:pPr defTabSz="1272279"/>
            <a:r>
              <a:rPr lang="ru-RU" sz="2600" dirty="0" smtClean="0">
                <a:solidFill>
                  <a:prstClr val="white"/>
                </a:solidFill>
              </a:rPr>
              <a:t>Москва · более 50 городов России · онлайн-трансляция</a:t>
            </a:r>
            <a:endParaRPr lang="ru-RU" sz="2600" dirty="0">
              <a:solidFill>
                <a:prstClr val="white"/>
              </a:solidFill>
            </a:endParaRPr>
          </a:p>
        </p:txBody>
      </p:sp>
      <p:pic>
        <p:nvPicPr>
          <p:cNvPr id="9" name="Рисунок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7406" y="420074"/>
            <a:ext cx="1873135" cy="472848"/>
          </a:xfrm>
          <a:prstGeom prst="rect">
            <a:avLst/>
          </a:prstGeom>
        </p:spPr>
      </p:pic>
      <p:sp>
        <p:nvSpPr>
          <p:cNvPr id="10" name="TextBox 9"/>
          <p:cNvSpPr txBox="1"/>
          <p:nvPr userDrawn="1"/>
        </p:nvSpPr>
        <p:spPr>
          <a:xfrm>
            <a:off x="7752730" y="2940505"/>
            <a:ext cx="2212222" cy="500357"/>
          </a:xfrm>
          <a:prstGeom prst="rect">
            <a:avLst/>
          </a:prstGeom>
          <a:noFill/>
        </p:spPr>
        <p:txBody>
          <a:bodyPr wrap="none" lIns="99257" tIns="49639" rIns="99257" bIns="49639" rtlCol="0">
            <a:spAutoFit/>
          </a:bodyPr>
          <a:lstStyle/>
          <a:p>
            <a:pPr defTabSz="1272279"/>
            <a:r>
              <a:rPr lang="ru-RU" sz="2600" dirty="0" smtClean="0">
                <a:solidFill>
                  <a:prstClr val="white"/>
                </a:solidFill>
              </a:rPr>
              <a:t>15 марта 2017</a:t>
            </a:r>
            <a:endParaRPr lang="ru-RU" sz="2600" dirty="0">
              <a:solidFill>
                <a:prstClr val="white"/>
              </a:solidFill>
            </a:endParaRPr>
          </a:p>
        </p:txBody>
      </p:sp>
    </p:spTree>
    <p:extLst>
      <p:ext uri="{BB962C8B-B14F-4D97-AF65-F5344CB8AC3E}">
        <p14:creationId xmlns:p14="http://schemas.microsoft.com/office/powerpoint/2010/main" val="970361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lvl1pPr>
              <a:defRPr b="1"/>
            </a:lvl1pPr>
          </a:lstStyle>
          <a:p>
            <a:r>
              <a:rPr lang="ru-RU" dirty="0" smtClean="0"/>
              <a:t>Образец заголовка</a:t>
            </a:r>
            <a:endParaRPr lang="ru-RU" dirty="0"/>
          </a:p>
        </p:txBody>
      </p:sp>
      <p:sp>
        <p:nvSpPr>
          <p:cNvPr id="5" name="Rectangle 12"/>
          <p:cNvSpPr/>
          <p:nvPr userDrawn="1"/>
        </p:nvSpPr>
        <p:spPr>
          <a:xfrm>
            <a:off x="0" y="6967000"/>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308" tIns="66154" rIns="132308" bIns="66154" rtlCol="0" anchor="ctr"/>
          <a:lstStyle/>
          <a:p>
            <a:pPr algn="ctr" defTabSz="1272279"/>
            <a:endParaRPr lang="en-US" sz="2600" dirty="0">
              <a:solidFill>
                <a:prstClr val="white"/>
              </a:solidFill>
            </a:endParaRPr>
          </a:p>
        </p:txBody>
      </p:sp>
    </p:spTree>
    <p:extLst>
      <p:ext uri="{BB962C8B-B14F-4D97-AF65-F5344CB8AC3E}">
        <p14:creationId xmlns:p14="http://schemas.microsoft.com/office/powerpoint/2010/main" val="1473031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marL="558320" indent="-558320">
              <a:buFont typeface="+mj-lt"/>
              <a:buAutoNum type="arabicPeriod"/>
              <a:defRPr/>
            </a:lvl1pPr>
            <a:lvl2pPr marL="1054603" indent="-558320">
              <a:buFont typeface="+mj-lt"/>
              <a:buAutoNum type="arabicPeriod"/>
              <a:defRPr/>
            </a:lvl2pPr>
            <a:lvl3pPr marL="1488848" indent="-496281">
              <a:buFont typeface="+mj-lt"/>
              <a:buAutoNum type="arabicPeriod"/>
              <a:defRPr/>
            </a:lvl3pPr>
            <a:lvl4pPr marL="1985132" indent="-496281">
              <a:buFont typeface="+mj-lt"/>
              <a:buAutoNum type="arabicPeriod"/>
              <a:defRPr/>
            </a:lvl4pPr>
            <a:lvl5pPr marL="2481417" indent="-496281">
              <a:buFont typeface="+mj-lt"/>
              <a:buAutoNum type="arabicPeriod"/>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50421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омер слайда 7"/>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466600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40"/>
            <a:ext cx="4724775" cy="705367"/>
          </a:xfrm>
        </p:spPr>
        <p:txBody>
          <a:bodyPr anchor="b"/>
          <a:lstStyle>
            <a:lvl1pPr marL="0" indent="0">
              <a:buNone/>
              <a:defRPr sz="2600" b="1"/>
            </a:lvl1pPr>
            <a:lvl2pPr marL="496281" indent="0">
              <a:buNone/>
              <a:defRPr sz="2200" b="1"/>
            </a:lvl2pPr>
            <a:lvl3pPr marL="992569" indent="0">
              <a:buNone/>
              <a:defRPr sz="2100" b="1"/>
            </a:lvl3pPr>
            <a:lvl4pPr marL="1488848" indent="0">
              <a:buNone/>
              <a:defRPr sz="1700" b="1"/>
            </a:lvl4pPr>
            <a:lvl5pPr marL="1985132" indent="0">
              <a:buNone/>
              <a:defRPr sz="1700" b="1"/>
            </a:lvl5pPr>
            <a:lvl6pPr marL="2481417" indent="0">
              <a:buNone/>
              <a:defRPr sz="1700" b="1"/>
            </a:lvl6pPr>
            <a:lvl7pPr marL="2977699" indent="0">
              <a:buNone/>
              <a:defRPr sz="1700" b="1"/>
            </a:lvl7pPr>
            <a:lvl8pPr marL="3473977" indent="0">
              <a:buNone/>
              <a:defRPr sz="1700" b="1"/>
            </a:lvl8pPr>
            <a:lvl9pPr marL="3970265"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534670" y="2397900"/>
            <a:ext cx="4724775"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40"/>
            <a:ext cx="4726632" cy="705367"/>
          </a:xfrm>
        </p:spPr>
        <p:txBody>
          <a:bodyPr anchor="b"/>
          <a:lstStyle>
            <a:lvl1pPr marL="0" indent="0">
              <a:buNone/>
              <a:defRPr sz="2600" b="1"/>
            </a:lvl1pPr>
            <a:lvl2pPr marL="496281" indent="0">
              <a:buNone/>
              <a:defRPr sz="2200" b="1"/>
            </a:lvl2pPr>
            <a:lvl3pPr marL="992569" indent="0">
              <a:buNone/>
              <a:defRPr sz="2100" b="1"/>
            </a:lvl3pPr>
            <a:lvl4pPr marL="1488848" indent="0">
              <a:buNone/>
              <a:defRPr sz="1700" b="1"/>
            </a:lvl4pPr>
            <a:lvl5pPr marL="1985132" indent="0">
              <a:buNone/>
              <a:defRPr sz="1700" b="1"/>
            </a:lvl5pPr>
            <a:lvl6pPr marL="2481417" indent="0">
              <a:buNone/>
              <a:defRPr sz="1700" b="1"/>
            </a:lvl6pPr>
            <a:lvl7pPr marL="2977699" indent="0">
              <a:buNone/>
              <a:defRPr sz="1700" b="1"/>
            </a:lvl7pPr>
            <a:lvl8pPr marL="3473977" indent="0">
              <a:buNone/>
              <a:defRPr sz="1700" b="1"/>
            </a:lvl8pPr>
            <a:lvl9pPr marL="3970265"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5432100" y="2397900"/>
            <a:ext cx="4726632"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Номер слайда 9"/>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197130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1235681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3070888046"/>
              </p:ext>
            </p:extLst>
          </p:nvPr>
        </p:nvGraphicFramePr>
        <p:xfrm>
          <a:off x="534670" y="1596271"/>
          <a:ext cx="9534948" cy="5404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4428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9" name="Диаграмма 8"/>
          <p:cNvGraphicFramePr/>
          <p:nvPr userDrawn="1"/>
        </p:nvGraphicFramePr>
        <p:xfrm>
          <a:off x="1069340" y="1344225"/>
          <a:ext cx="8465608" cy="5628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1684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1081598121"/>
              </p:ext>
            </p:extLst>
          </p:nvPr>
        </p:nvGraphicFramePr>
        <p:xfrm>
          <a:off x="802005" y="1428244"/>
          <a:ext cx="8732943" cy="5572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1465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33"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45" y="1771654"/>
            <a:ext cx="4297419" cy="626249"/>
          </a:xfrm>
        </p:spPr>
        <p:txBody>
          <a:bodyPr anchor="b"/>
          <a:lstStyle>
            <a:lvl1pPr marL="0" indent="0">
              <a:buNone/>
              <a:defRPr sz="2700" b="1"/>
            </a:lvl1pPr>
            <a:lvl2pPr marL="519720" indent="0">
              <a:buNone/>
              <a:defRPr sz="2300" b="1"/>
            </a:lvl2pPr>
            <a:lvl3pPr marL="1039435" indent="0">
              <a:buNone/>
              <a:defRPr sz="2100" b="1"/>
            </a:lvl3pPr>
            <a:lvl4pPr marL="1559154" indent="0">
              <a:buNone/>
              <a:defRPr sz="1900" b="1"/>
            </a:lvl4pPr>
            <a:lvl5pPr marL="2078870" indent="0">
              <a:buNone/>
              <a:defRPr sz="1900" b="1"/>
            </a:lvl5pPr>
            <a:lvl6pPr marL="2598590" indent="0">
              <a:buNone/>
              <a:defRPr sz="1900" b="1"/>
            </a:lvl6pPr>
            <a:lvl7pPr marL="3118311" indent="0">
              <a:buNone/>
              <a:defRPr sz="1900" b="1"/>
            </a:lvl7pPr>
            <a:lvl8pPr marL="3638027" indent="0">
              <a:buNone/>
              <a:defRPr sz="1900" b="1"/>
            </a:lvl8pPr>
            <a:lvl9pPr marL="4157744"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962045" y="2397901"/>
            <a:ext cx="4297419" cy="469822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04" y="1771654"/>
            <a:ext cx="4195762" cy="626249"/>
          </a:xfrm>
        </p:spPr>
        <p:txBody>
          <a:bodyPr anchor="b"/>
          <a:lstStyle>
            <a:lvl1pPr marL="0" indent="0">
              <a:buNone/>
              <a:defRPr sz="2700" b="1"/>
            </a:lvl1pPr>
            <a:lvl2pPr marL="519720" indent="0">
              <a:buNone/>
              <a:defRPr sz="2300" b="1"/>
            </a:lvl2pPr>
            <a:lvl3pPr marL="1039435" indent="0">
              <a:buNone/>
              <a:defRPr sz="2100" b="1"/>
            </a:lvl3pPr>
            <a:lvl4pPr marL="1559154" indent="0">
              <a:buNone/>
              <a:defRPr sz="1900" b="1"/>
            </a:lvl4pPr>
            <a:lvl5pPr marL="2078870" indent="0">
              <a:buNone/>
              <a:defRPr sz="1900" b="1"/>
            </a:lvl5pPr>
            <a:lvl6pPr marL="2598590" indent="0">
              <a:buNone/>
              <a:defRPr sz="1900" b="1"/>
            </a:lvl6pPr>
            <a:lvl7pPr marL="3118311" indent="0">
              <a:buNone/>
              <a:defRPr sz="1900" b="1"/>
            </a:lvl7pPr>
            <a:lvl8pPr marL="3638027" indent="0">
              <a:buNone/>
              <a:defRPr sz="1900" b="1"/>
            </a:lvl8pPr>
            <a:lvl9pPr marL="4157744"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5346704" y="2412479"/>
            <a:ext cx="4195762" cy="4683646"/>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a:p>
        </p:txBody>
      </p:sp>
      <p:sp>
        <p:nvSpPr>
          <p:cNvPr id="12" name="Номер слайда 11"/>
          <p:cNvSpPr>
            <a:spLocks noGrp="1"/>
          </p:cNvSpPr>
          <p:nvPr>
            <p:ph type="sldNum" sz="quarter" idx="11"/>
          </p:nvPr>
        </p:nvSpPr>
        <p:spPr/>
        <p:txBody>
          <a:bodyPr/>
          <a:lstStyle/>
          <a:p>
            <a:fld id="{E20E89E6-FE54-4E13-859C-1FA908D70D39}" type="slidenum">
              <a:rPr lang="ru-RU" smtClean="0"/>
              <a:pPr/>
              <a:t>‹#›</a:t>
            </a:fld>
            <a:endParaRPr lang="ru-RU" dirty="0"/>
          </a:p>
        </p:txBody>
      </p:sp>
      <p:sp>
        <p:nvSpPr>
          <p:cNvPr id="13" name="Нижний колонтитул 12"/>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таблицы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4" name="Таблица 3"/>
          <p:cNvGraphicFramePr>
            <a:graphicFrameLocks noGrp="1"/>
          </p:cNvGraphicFramePr>
          <p:nvPr userDrawn="1"/>
        </p:nvGraphicFramePr>
        <p:xfrm>
          <a:off x="267336" y="2184372"/>
          <a:ext cx="10131920" cy="2172601"/>
        </p:xfrm>
        <a:graphic>
          <a:graphicData uri="http://schemas.openxmlformats.org/drawingml/2006/table">
            <a:tbl>
              <a:tblPr firstRow="1" bandRow="1">
                <a:tableStyleId>{21E4AEA4-8DFA-4A89-87EB-49C32662AFE0}</a:tableStyleId>
              </a:tblPr>
              <a:tblGrid>
                <a:gridCol w="1447417"/>
                <a:gridCol w="1447417"/>
                <a:gridCol w="1447417"/>
                <a:gridCol w="1447417"/>
                <a:gridCol w="1669926"/>
                <a:gridCol w="1224909"/>
                <a:gridCol w="1447417"/>
              </a:tblGrid>
              <a:tr h="520325">
                <a:tc gridSpan="7">
                  <a:txBody>
                    <a:bodyPr/>
                    <a:lstStyle/>
                    <a:p>
                      <a:r>
                        <a:rPr lang="ru-RU" sz="2600" dirty="0" smtClean="0"/>
                        <a:t>Насколько полезным было обучение</a:t>
                      </a:r>
                      <a:endParaRPr lang="ru-RU" sz="2600" dirty="0"/>
                    </a:p>
                  </a:txBody>
                  <a:tcPr marL="106934" marR="106934" marT="50408" marB="50408"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058577">
                <a:tc>
                  <a:txBody>
                    <a:bodyPr/>
                    <a:lstStyle/>
                    <a:p>
                      <a:pPr algn="ctr"/>
                      <a:r>
                        <a:rPr lang="ru-RU" sz="2100" b="1" dirty="0" smtClean="0"/>
                        <a:t>HUB-19</a:t>
                      </a:r>
                      <a:endParaRPr lang="ru-RU" sz="2100" b="1" dirty="0"/>
                    </a:p>
                  </a:txBody>
                  <a:tcPr marL="106934" marR="106934" marT="50408" marB="50408" anchor="ctr"/>
                </a:tc>
                <a:tc>
                  <a:txBody>
                    <a:bodyPr/>
                    <a:lstStyle/>
                    <a:p>
                      <a:pPr algn="ctr"/>
                      <a:r>
                        <a:rPr lang="ru-RU" sz="2100" b="1" dirty="0" smtClean="0"/>
                        <a:t>Авт. Касса ЕГАИС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smtClean="0"/>
                        <a:t>Свой Магазин</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5</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a:t>
                      </a:r>
                      <a:r>
                        <a:rPr lang="ru-RU" sz="2100" b="1" dirty="0" err="1" smtClean="0"/>
                        <a:t>xPOS</a:t>
                      </a:r>
                      <a:endParaRPr lang="ru-RU" sz="2100" b="1" dirty="0" smtClean="0"/>
                    </a:p>
                  </a:txBody>
                  <a:tcPr marL="106934" marR="106934" marT="50408" marB="50408" anchor="ctr"/>
                </a:tc>
                <a:tc>
                  <a:txBody>
                    <a:bodyPr/>
                    <a:lstStyle/>
                    <a:p>
                      <a:pPr algn="ctr"/>
                      <a:r>
                        <a:rPr lang="ru-RU" sz="2100" b="1" dirty="0" smtClean="0"/>
                        <a:t>ККТ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Mobile</a:t>
                      </a:r>
                      <a:r>
                        <a:rPr lang="ru-RU" sz="2100" b="1" dirty="0" smtClean="0"/>
                        <a:t> SMARTS</a:t>
                      </a:r>
                    </a:p>
                  </a:txBody>
                  <a:tcPr marL="106934" marR="106934" marT="50408" marB="50408" anchor="ctr"/>
                </a:tc>
              </a:tr>
              <a:tr h="593699">
                <a:tc>
                  <a:txBody>
                    <a:bodyPr/>
                    <a:lstStyle/>
                    <a:p>
                      <a:pPr algn="ctr"/>
                      <a:r>
                        <a:rPr lang="ru-RU" sz="3200" dirty="0" smtClean="0"/>
                        <a:t>4,5</a:t>
                      </a:r>
                      <a:endParaRPr lang="ru-RU" sz="3200" b="1" dirty="0"/>
                    </a:p>
                  </a:txBody>
                  <a:tcPr marL="106934" marR="106934" marT="50408" marB="50408"/>
                </a:tc>
                <a:tc>
                  <a:txBody>
                    <a:bodyPr/>
                    <a:lstStyle/>
                    <a:p>
                      <a:pPr algn="ctr"/>
                      <a:r>
                        <a:rPr lang="ru-RU" sz="3200" dirty="0" smtClean="0"/>
                        <a:t>4,6</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4,4</a:t>
                      </a:r>
                      <a:endParaRPr lang="ru-RU" sz="3200" b="1" dirty="0"/>
                    </a:p>
                  </a:txBody>
                  <a:tcPr marL="106934" marR="106934" marT="50408" marB="50408"/>
                </a:tc>
              </a:tr>
            </a:tbl>
          </a:graphicData>
        </a:graphic>
      </p:graphicFrame>
    </p:spTree>
    <p:extLst>
      <p:ext uri="{BB962C8B-B14F-4D97-AF65-F5344CB8AC3E}">
        <p14:creationId xmlns:p14="http://schemas.microsoft.com/office/powerpoint/2010/main" val="2015366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Контактные данные</a:t>
            </a:r>
            <a:endParaRPr lang="ru-RU" dirty="0"/>
          </a:p>
        </p:txBody>
      </p:sp>
      <p:sp>
        <p:nvSpPr>
          <p:cNvPr id="3" name="Номер слайда 2"/>
          <p:cNvSpPr>
            <a:spLocks noGrp="1"/>
          </p:cNvSpPr>
          <p:nvPr>
            <p:ph type="sldNum" sz="quarter" idx="10"/>
          </p:nvPr>
        </p:nvSpPr>
        <p:spPr/>
        <p:txBody>
          <a:bodyPr/>
          <a:lstStyle/>
          <a:p>
            <a:fld id="{1C9ADF27-16EE-4216-B63C-FD00A6355452}" type="slidenum">
              <a:rPr lang="ru-RU" smtClean="0"/>
              <a:pPr/>
              <a:t>‹#›</a:t>
            </a:fld>
            <a:endParaRPr lang="ru-RU" dirty="0"/>
          </a:p>
        </p:txBody>
      </p:sp>
      <p:sp>
        <p:nvSpPr>
          <p:cNvPr id="4" name="Oval 32"/>
          <p:cNvSpPr/>
          <p:nvPr userDrawn="1"/>
        </p:nvSpPr>
        <p:spPr>
          <a:xfrm>
            <a:off x="4213767" y="5840992"/>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96" tIns="63599" rIns="127196" bIns="63599" rtlCol="0" anchor="ctr"/>
          <a:lstStyle/>
          <a:p>
            <a:pPr algn="ctr" defTabSz="1272279"/>
            <a:endParaRPr lang="en-US" sz="2100" dirty="0">
              <a:solidFill>
                <a:prstClr val="white"/>
              </a:solidFill>
            </a:endParaRPr>
          </a:p>
        </p:txBody>
      </p:sp>
      <p:sp>
        <p:nvSpPr>
          <p:cNvPr id="5" name="Oval 34"/>
          <p:cNvSpPr/>
          <p:nvPr userDrawn="1"/>
        </p:nvSpPr>
        <p:spPr>
          <a:xfrm>
            <a:off x="4213767" y="6493142"/>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96" tIns="63599" rIns="127196" bIns="63599" rtlCol="0" anchor="ctr"/>
          <a:lstStyle/>
          <a:p>
            <a:pPr algn="ctr" defTabSz="1272279"/>
            <a:endParaRPr lang="en-US" sz="2100" dirty="0">
              <a:solidFill>
                <a:prstClr val="white"/>
              </a:solidFill>
            </a:endParaRPr>
          </a:p>
        </p:txBody>
      </p:sp>
      <p:sp>
        <p:nvSpPr>
          <p:cNvPr id="6" name="Oval 30"/>
          <p:cNvSpPr/>
          <p:nvPr userDrawn="1"/>
        </p:nvSpPr>
        <p:spPr>
          <a:xfrm>
            <a:off x="4213767" y="3928629"/>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96" tIns="63599" rIns="127196" bIns="63599" rtlCol="0" anchor="ctr"/>
          <a:lstStyle/>
          <a:p>
            <a:pPr algn="ctr" defTabSz="1272279"/>
            <a:endParaRPr lang="en-US" sz="2100" dirty="0">
              <a:solidFill>
                <a:prstClr val="white"/>
              </a:solidFill>
            </a:endParaRPr>
          </a:p>
        </p:txBody>
      </p:sp>
      <p:sp>
        <p:nvSpPr>
          <p:cNvPr id="7" name="Oval 32"/>
          <p:cNvSpPr/>
          <p:nvPr userDrawn="1"/>
        </p:nvSpPr>
        <p:spPr>
          <a:xfrm>
            <a:off x="4213767" y="4548652"/>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96" tIns="63599" rIns="127196" bIns="63599" rtlCol="0" anchor="ctr"/>
          <a:lstStyle/>
          <a:p>
            <a:pPr algn="ctr" defTabSz="1272279"/>
            <a:endParaRPr lang="en-US" sz="2100" dirty="0">
              <a:solidFill>
                <a:prstClr val="white"/>
              </a:solidFill>
            </a:endParaRPr>
          </a:p>
        </p:txBody>
      </p:sp>
      <p:sp>
        <p:nvSpPr>
          <p:cNvPr id="8" name="Oval 34"/>
          <p:cNvSpPr/>
          <p:nvPr userDrawn="1"/>
        </p:nvSpPr>
        <p:spPr>
          <a:xfrm>
            <a:off x="4213767" y="5200805"/>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196" tIns="63599" rIns="127196" bIns="63599" rtlCol="0" anchor="ctr"/>
          <a:lstStyle/>
          <a:p>
            <a:pPr algn="ctr" defTabSz="1272279"/>
            <a:endParaRPr lang="en-US" sz="2100" dirty="0">
              <a:solidFill>
                <a:prstClr val="white"/>
              </a:solidFill>
            </a:endParaRPr>
          </a:p>
        </p:txBody>
      </p:sp>
      <p:sp>
        <p:nvSpPr>
          <p:cNvPr id="9" name="TextBox 8"/>
          <p:cNvSpPr txBox="1"/>
          <p:nvPr userDrawn="1"/>
        </p:nvSpPr>
        <p:spPr>
          <a:xfrm>
            <a:off x="4998155" y="4011350"/>
            <a:ext cx="1693123" cy="395570"/>
          </a:xfrm>
          <a:prstGeom prst="rect">
            <a:avLst/>
          </a:prstGeom>
          <a:noFill/>
        </p:spPr>
        <p:txBody>
          <a:bodyPr wrap="square" lIns="132308" tIns="66154" rIns="132308" bIns="66154" rtlCol="0">
            <a:spAutoFit/>
          </a:bodyPr>
          <a:lstStyle/>
          <a:p>
            <a:pPr defTabSz="1272279"/>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www.atol.ru</a:t>
            </a:r>
          </a:p>
        </p:txBody>
      </p:sp>
      <p:sp>
        <p:nvSpPr>
          <p:cNvPr id="10" name="TextBox 9"/>
          <p:cNvSpPr txBox="1"/>
          <p:nvPr userDrawn="1"/>
        </p:nvSpPr>
        <p:spPr>
          <a:xfrm>
            <a:off x="4998155" y="4631378"/>
            <a:ext cx="2485033" cy="657180"/>
          </a:xfrm>
          <a:prstGeom prst="rect">
            <a:avLst/>
          </a:prstGeom>
          <a:noFill/>
        </p:spPr>
        <p:txBody>
          <a:bodyPr wrap="square" lIns="132308" tIns="66154" rIns="132308" bIns="66154" rtlCol="0">
            <a:spAutoFit/>
          </a:bodyPr>
          <a:lstStyle/>
          <a:p>
            <a:pPr defTabSz="1272279"/>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www.facebook.com/atol.co</a:t>
            </a:r>
          </a:p>
        </p:txBody>
      </p:sp>
      <p:sp>
        <p:nvSpPr>
          <p:cNvPr id="11" name="TextBox 10"/>
          <p:cNvSpPr txBox="1"/>
          <p:nvPr userDrawn="1"/>
        </p:nvSpPr>
        <p:spPr>
          <a:xfrm>
            <a:off x="4998131" y="5283525"/>
            <a:ext cx="1507022" cy="395570"/>
          </a:xfrm>
          <a:prstGeom prst="rect">
            <a:avLst/>
          </a:prstGeom>
          <a:noFill/>
        </p:spPr>
        <p:txBody>
          <a:bodyPr wrap="square" lIns="132308" tIns="66154" rIns="132308" bIns="66154" rtlCol="0">
            <a:spAutoFit/>
          </a:bodyPr>
          <a:lstStyle/>
          <a:p>
            <a:pPr defTabSz="1272279"/>
            <a:r>
              <a:rPr lang="en-US" sz="1700" dirty="0">
                <a:solidFill>
                  <a:prstClr val="black">
                    <a:lumMod val="50000"/>
                    <a:lumOff val="50000"/>
                  </a:prstClr>
                </a:solidFill>
                <a:ea typeface="Open Sans Light" panose="020B0306030504020204" pitchFamily="34" charset="0"/>
                <a:cs typeface="Open Sans Light" panose="020B0306030504020204" pitchFamily="34" charset="0"/>
              </a:rPr>
              <a:t>@</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atolllc</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sp>
        <p:nvSpPr>
          <p:cNvPr id="12" name="TextBox 11"/>
          <p:cNvSpPr txBox="1"/>
          <p:nvPr userDrawn="1"/>
        </p:nvSpPr>
        <p:spPr>
          <a:xfrm>
            <a:off x="4998130" y="5923712"/>
            <a:ext cx="3734814" cy="395570"/>
          </a:xfrm>
          <a:prstGeom prst="rect">
            <a:avLst/>
          </a:prstGeom>
          <a:noFill/>
        </p:spPr>
        <p:txBody>
          <a:bodyPr wrap="square" lIns="132308" tIns="66154" rIns="132308" bIns="66154" rtlCol="0">
            <a:spAutoFit/>
          </a:bodyPr>
          <a:lstStyle/>
          <a:p>
            <a:pPr defTabSz="1272279"/>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www.youtube.com/user/ATOLvideo</a:t>
            </a:r>
          </a:p>
        </p:txBody>
      </p:sp>
      <p:sp>
        <p:nvSpPr>
          <p:cNvPr id="13" name="TextBox 12"/>
          <p:cNvSpPr txBox="1"/>
          <p:nvPr userDrawn="1"/>
        </p:nvSpPr>
        <p:spPr>
          <a:xfrm>
            <a:off x="4998131" y="6575864"/>
            <a:ext cx="2309026" cy="395570"/>
          </a:xfrm>
          <a:prstGeom prst="rect">
            <a:avLst/>
          </a:prstGeom>
          <a:noFill/>
        </p:spPr>
        <p:txBody>
          <a:bodyPr wrap="square" lIns="132308" tIns="66154" rIns="132308" bIns="66154" rtlCol="0">
            <a:spAutoFit/>
          </a:bodyPr>
          <a:lstStyle/>
          <a:p>
            <a:pPr defTabSz="1272279"/>
            <a:r>
              <a:rPr lang="en-US" sz="1700" dirty="0">
                <a:solidFill>
                  <a:prstClr val="black">
                    <a:lumMod val="50000"/>
                    <a:lumOff val="50000"/>
                  </a:prstClr>
                </a:solidFill>
                <a:ea typeface="Open Sans Light" panose="020B0306030504020204" pitchFamily="34" charset="0"/>
                <a:cs typeface="Open Sans Light" panose="020B0306030504020204" pitchFamily="34" charset="0"/>
              </a:rPr>
              <a:t>vk.com/</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aboutatol</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pic>
        <p:nvPicPr>
          <p:cNvPr id="14" name="Picture 7" descr="U:\МАХАЕВА\Сайты\atol.ru\старый сайт\социконки\you_over.png"/>
          <p:cNvPicPr>
            <a:picLocks noChangeAspect="1" noChangeArrowheads="1"/>
          </p:cNvPicPr>
          <p:nvPr userDrawn="1"/>
        </p:nvPicPr>
        <p:blipFill>
          <a:blip r:embed="rId2" cstate="print"/>
          <a:srcRect/>
          <a:stretch>
            <a:fillRect/>
          </a:stretch>
        </p:blipFill>
        <p:spPr bwMode="auto">
          <a:xfrm>
            <a:off x="4306103" y="5952369"/>
            <a:ext cx="300752" cy="283547"/>
          </a:xfrm>
          <a:prstGeom prst="rect">
            <a:avLst/>
          </a:prstGeom>
          <a:noFill/>
        </p:spPr>
      </p:pic>
      <p:pic>
        <p:nvPicPr>
          <p:cNvPr id="15" name="Picture 8" descr="U:\МАХАЕВА\Сайты\atol.ru\старый сайт\социконки\vk_over.png"/>
          <p:cNvPicPr>
            <a:picLocks noChangeAspect="1" noChangeArrowheads="1"/>
          </p:cNvPicPr>
          <p:nvPr userDrawn="1"/>
        </p:nvPicPr>
        <p:blipFill>
          <a:blip r:embed="rId3" cstate="print"/>
          <a:srcRect/>
          <a:stretch>
            <a:fillRect/>
          </a:stretch>
        </p:blipFill>
        <p:spPr bwMode="auto">
          <a:xfrm>
            <a:off x="4322363" y="6599505"/>
            <a:ext cx="300752" cy="283547"/>
          </a:xfrm>
          <a:prstGeom prst="rect">
            <a:avLst/>
          </a:prstGeom>
          <a:noFill/>
        </p:spPr>
      </p:pic>
      <p:pic>
        <p:nvPicPr>
          <p:cNvPr id="16" name="Picture 9" descr="U:\МАХАЕВА\Сайты\atol.ru\старый сайт\социконки\twi_over.png"/>
          <p:cNvPicPr>
            <a:picLocks noChangeAspect="1" noChangeArrowheads="1"/>
          </p:cNvPicPr>
          <p:nvPr userDrawn="1"/>
        </p:nvPicPr>
        <p:blipFill>
          <a:blip r:embed="rId4" cstate="print"/>
          <a:srcRect/>
          <a:stretch>
            <a:fillRect/>
          </a:stretch>
        </p:blipFill>
        <p:spPr bwMode="auto">
          <a:xfrm>
            <a:off x="4322363" y="5285982"/>
            <a:ext cx="300752" cy="283547"/>
          </a:xfrm>
          <a:prstGeom prst="rect">
            <a:avLst/>
          </a:prstGeom>
          <a:noFill/>
        </p:spPr>
      </p:pic>
      <p:pic>
        <p:nvPicPr>
          <p:cNvPr id="17" name="Picture 10" descr="U:\МАХАЕВА\Сайты\atol.ru\старый сайт\социконки\face_over.png"/>
          <p:cNvPicPr>
            <a:picLocks noChangeAspect="1" noChangeArrowheads="1"/>
          </p:cNvPicPr>
          <p:nvPr userDrawn="1"/>
        </p:nvPicPr>
        <p:blipFill>
          <a:blip r:embed="rId5" cstate="print"/>
          <a:srcRect/>
          <a:stretch>
            <a:fillRect/>
          </a:stretch>
        </p:blipFill>
        <p:spPr bwMode="auto">
          <a:xfrm>
            <a:off x="4349764" y="4631394"/>
            <a:ext cx="300752" cy="283547"/>
          </a:xfrm>
          <a:prstGeom prst="rect">
            <a:avLst/>
          </a:prstGeom>
          <a:noFill/>
        </p:spPr>
      </p:pic>
      <p:pic>
        <p:nvPicPr>
          <p:cNvPr id="18" name="Picture 11" descr="C:\Users\v.kudenkova\Desktop\shutterstock_208097407-[преобразованный].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354905" y="4039096"/>
            <a:ext cx="268227" cy="258763"/>
          </a:xfrm>
          <a:prstGeom prst="rect">
            <a:avLst/>
          </a:prstGeom>
          <a:noFill/>
        </p:spPr>
      </p:pic>
      <p:pic>
        <p:nvPicPr>
          <p:cNvPr id="19" name="Рисунок 18" descr="shutterstock_294189746.jpg"/>
          <p:cNvPicPr>
            <a:picLocks noChangeAspect="1"/>
          </p:cNvPicPr>
          <p:nvPr userDrawn="1"/>
        </p:nvPicPr>
        <p:blipFill>
          <a:blip r:embed="rId7" cstate="email">
            <a:extLst>
              <a:ext uri="{28A0092B-C50C-407E-A947-70E740481C1C}">
                <a14:useLocalDpi xmlns:a14="http://schemas.microsoft.com/office/drawing/2010/main"/>
              </a:ext>
            </a:extLst>
          </a:blip>
          <a:srcRect l="16156" r="16156"/>
          <a:stretch>
            <a:fillRect/>
          </a:stretch>
        </p:blipFill>
        <p:spPr>
          <a:xfrm>
            <a:off x="1061243" y="3024505"/>
            <a:ext cx="2412716" cy="2486815"/>
          </a:xfrm>
          <a:prstGeom prst="rect">
            <a:avLst/>
          </a:prstGeom>
        </p:spPr>
      </p:pic>
      <p:sp>
        <p:nvSpPr>
          <p:cNvPr id="20" name="Содержимое 2"/>
          <p:cNvSpPr>
            <a:spLocks noGrp="1"/>
          </p:cNvSpPr>
          <p:nvPr>
            <p:ph idx="1" hasCustomPrompt="1"/>
          </p:nvPr>
        </p:nvSpPr>
        <p:spPr>
          <a:xfrm>
            <a:off x="3999355" y="1663513"/>
            <a:ext cx="6399911" cy="2285149"/>
          </a:xfrm>
          <a:prstGeom prst="rect">
            <a:avLst/>
          </a:prstGeom>
        </p:spPr>
        <p:txBody>
          <a:bodyPr>
            <a:normAutofit/>
          </a:bodyPr>
          <a:lstStyle>
            <a:lvl1pPr marL="0" indent="0">
              <a:spcBef>
                <a:spcPts val="870"/>
              </a:spcBef>
              <a:defRPr sz="2900">
                <a:solidFill>
                  <a:schemeClr val="tx1"/>
                </a:solidFill>
              </a:defRPr>
            </a:lvl1pPr>
            <a:lvl2pPr marL="0" indent="0">
              <a:spcBef>
                <a:spcPts val="870"/>
              </a:spcBef>
              <a:defRPr sz="3400">
                <a:solidFill>
                  <a:schemeClr val="tx1"/>
                </a:solidFill>
              </a:defRPr>
            </a:lvl2pPr>
            <a:lvl3pPr marL="0" indent="0">
              <a:spcBef>
                <a:spcPts val="870"/>
              </a:spcBef>
              <a:defRPr sz="3400">
                <a:solidFill>
                  <a:schemeClr val="tx1"/>
                </a:solidFill>
              </a:defRPr>
            </a:lvl3pPr>
            <a:lvl4pPr marL="0" indent="0">
              <a:spcBef>
                <a:spcPts val="870"/>
              </a:spcBef>
              <a:defRPr sz="3400">
                <a:solidFill>
                  <a:schemeClr val="tx1"/>
                </a:solidFill>
              </a:defRPr>
            </a:lvl4pPr>
            <a:lvl5pPr marL="0" indent="0">
              <a:spcBef>
                <a:spcPts val="870"/>
              </a:spcBef>
              <a:buNone/>
              <a:defRPr sz="3400">
                <a:solidFill>
                  <a:schemeClr val="tx1"/>
                </a:solidFill>
              </a:defRPr>
            </a:lvl5pPr>
          </a:lstStyle>
          <a:p>
            <a:pPr algn="just"/>
            <a:r>
              <a:rPr lang="ru-RU" dirty="0" smtClean="0">
                <a:latin typeface="Calibri" pitchFamily="34" charset="0"/>
                <a:ea typeface="Open Sans Light" pitchFamily="34" charset="0"/>
                <a:cs typeface="Open Sans Light" pitchFamily="34" charset="0"/>
              </a:rPr>
              <a:t>ФИО</a:t>
            </a:r>
          </a:p>
          <a:p>
            <a:pPr algn="just"/>
            <a:r>
              <a:rPr lang="ru-RU" dirty="0" smtClean="0">
                <a:latin typeface="Calibri" pitchFamily="34" charset="0"/>
                <a:ea typeface="Open Sans Light" pitchFamily="34" charset="0"/>
                <a:cs typeface="Open Sans Light" pitchFamily="34" charset="0"/>
              </a:rPr>
              <a:t>Должность</a:t>
            </a:r>
          </a:p>
          <a:p>
            <a:pPr algn="just"/>
            <a:r>
              <a:rPr lang="ru-RU" dirty="0" smtClean="0">
                <a:latin typeface="Calibri" pitchFamily="34" charset="0"/>
                <a:ea typeface="Open Sans Light" pitchFamily="34" charset="0"/>
                <a:cs typeface="Open Sans Light" pitchFamily="34" charset="0"/>
              </a:rPr>
              <a:t>Телефон</a:t>
            </a:r>
          </a:p>
          <a:p>
            <a:pPr algn="just"/>
            <a:r>
              <a:rPr lang="en-US" dirty="0" smtClean="0">
                <a:latin typeface="Calibri" pitchFamily="34" charset="0"/>
                <a:ea typeface="Open Sans Light" pitchFamily="34" charset="0"/>
                <a:cs typeface="Open Sans Light" pitchFamily="34" charset="0"/>
              </a:rPr>
              <a:t>Email</a:t>
            </a:r>
            <a:endParaRPr lang="en-US" dirty="0">
              <a:latin typeface="Calibri"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3557701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омер слайда 4"/>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3234155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5" y="0"/>
            <a:ext cx="10693400" cy="7561263"/>
          </a:xfrm>
          <a:prstGeom prst="rect">
            <a:avLst/>
          </a:prstGeom>
        </p:spPr>
      </p:pic>
      <p:sp>
        <p:nvSpPr>
          <p:cNvPr id="6" name="Заголовок 5"/>
          <p:cNvSpPr>
            <a:spLocks noGrp="1"/>
          </p:cNvSpPr>
          <p:nvPr>
            <p:ph type="title" hasCustomPrompt="1"/>
          </p:nvPr>
        </p:nvSpPr>
        <p:spPr>
          <a:xfrm>
            <a:off x="1514898" y="6217039"/>
            <a:ext cx="7930938" cy="756126"/>
          </a:xfrm>
        </p:spPr>
        <p:txBody>
          <a:bodyPr/>
          <a:lstStyle>
            <a:lvl1pPr algn="ctr">
              <a:defRPr baseline="0">
                <a:solidFill>
                  <a:schemeClr val="bg1"/>
                </a:solidFill>
              </a:defRPr>
            </a:lvl1pPr>
          </a:lstStyle>
          <a:p>
            <a:r>
              <a:rPr lang="ru-RU" dirty="0" smtClean="0"/>
              <a:t>Название презентации</a:t>
            </a:r>
            <a:endParaRPr lang="ru-RU" dirty="0"/>
          </a:p>
        </p:txBody>
      </p:sp>
      <p:sp>
        <p:nvSpPr>
          <p:cNvPr id="7" name="TextBox 6"/>
          <p:cNvSpPr txBox="1"/>
          <p:nvPr userDrawn="1"/>
        </p:nvSpPr>
        <p:spPr>
          <a:xfrm>
            <a:off x="356458" y="405445"/>
            <a:ext cx="3435161" cy="1023593"/>
          </a:xfrm>
          <a:prstGeom prst="rect">
            <a:avLst/>
          </a:prstGeom>
          <a:noFill/>
        </p:spPr>
        <p:txBody>
          <a:bodyPr wrap="none" lIns="99277" tIns="49647" rIns="99277" bIns="49647" rtlCol="0">
            <a:spAutoFit/>
          </a:bodyPr>
          <a:lstStyle/>
          <a:p>
            <a:pPr defTabSz="1272520"/>
            <a:r>
              <a:rPr lang="ru-RU" sz="3400" b="1" dirty="0" smtClean="0">
                <a:solidFill>
                  <a:prstClr val="white"/>
                </a:solidFill>
              </a:rPr>
              <a:t>РЕФОРМА 54-ФЗ.</a:t>
            </a:r>
          </a:p>
          <a:p>
            <a:pPr defTabSz="1272520"/>
            <a:r>
              <a:rPr lang="ru-RU" sz="2600" dirty="0" smtClean="0">
                <a:solidFill>
                  <a:prstClr val="white"/>
                </a:solidFill>
              </a:rPr>
              <a:t>ПЕРВЫЕ РЕЗУЛЬТАТЫ</a:t>
            </a:r>
            <a:endParaRPr lang="ru-RU" sz="2600" dirty="0">
              <a:solidFill>
                <a:prstClr val="white"/>
              </a:solidFill>
            </a:endParaRPr>
          </a:p>
        </p:txBody>
      </p:sp>
      <p:sp>
        <p:nvSpPr>
          <p:cNvPr id="8" name="TextBox 7"/>
          <p:cNvSpPr txBox="1"/>
          <p:nvPr userDrawn="1"/>
        </p:nvSpPr>
        <p:spPr>
          <a:xfrm>
            <a:off x="356460" y="2100361"/>
            <a:ext cx="8067775" cy="500373"/>
          </a:xfrm>
          <a:prstGeom prst="rect">
            <a:avLst/>
          </a:prstGeom>
          <a:noFill/>
        </p:spPr>
        <p:txBody>
          <a:bodyPr wrap="none" lIns="99277" tIns="49647" rIns="99277" bIns="49647" rtlCol="0">
            <a:spAutoFit/>
          </a:bodyPr>
          <a:lstStyle/>
          <a:p>
            <a:pPr defTabSz="1272520"/>
            <a:r>
              <a:rPr lang="ru-RU" sz="2600" dirty="0" smtClean="0">
                <a:solidFill>
                  <a:prstClr val="white"/>
                </a:solidFill>
              </a:rPr>
              <a:t>Москва · более 50 городов России · онлайн-трансляция</a:t>
            </a:r>
            <a:endParaRPr lang="ru-RU" sz="2600" dirty="0">
              <a:solidFill>
                <a:prstClr val="white"/>
              </a:solidFill>
            </a:endParaRPr>
          </a:p>
        </p:txBody>
      </p:sp>
      <p:pic>
        <p:nvPicPr>
          <p:cNvPr id="9" name="Рисунок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87405" y="420074"/>
            <a:ext cx="1873135" cy="472848"/>
          </a:xfrm>
          <a:prstGeom prst="rect">
            <a:avLst/>
          </a:prstGeom>
        </p:spPr>
      </p:pic>
      <p:sp>
        <p:nvSpPr>
          <p:cNvPr id="10" name="TextBox 9"/>
          <p:cNvSpPr txBox="1"/>
          <p:nvPr userDrawn="1"/>
        </p:nvSpPr>
        <p:spPr>
          <a:xfrm>
            <a:off x="7752731" y="2940504"/>
            <a:ext cx="2212262" cy="500373"/>
          </a:xfrm>
          <a:prstGeom prst="rect">
            <a:avLst/>
          </a:prstGeom>
          <a:noFill/>
        </p:spPr>
        <p:txBody>
          <a:bodyPr wrap="none" lIns="99277" tIns="49647" rIns="99277" bIns="49647" rtlCol="0">
            <a:spAutoFit/>
          </a:bodyPr>
          <a:lstStyle/>
          <a:p>
            <a:pPr defTabSz="1272520"/>
            <a:r>
              <a:rPr lang="ru-RU" sz="2600" dirty="0" smtClean="0">
                <a:solidFill>
                  <a:prstClr val="white"/>
                </a:solidFill>
              </a:rPr>
              <a:t>15 марта 2017</a:t>
            </a:r>
            <a:endParaRPr lang="ru-RU" sz="2600" dirty="0">
              <a:solidFill>
                <a:prstClr val="white"/>
              </a:solidFill>
            </a:endParaRPr>
          </a:p>
        </p:txBody>
      </p:sp>
    </p:spTree>
    <p:extLst>
      <p:ext uri="{BB962C8B-B14F-4D97-AF65-F5344CB8AC3E}">
        <p14:creationId xmlns:p14="http://schemas.microsoft.com/office/powerpoint/2010/main" val="1607179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lvl1pPr>
              <a:defRPr b="1"/>
            </a:lvl1pPr>
          </a:lstStyle>
          <a:p>
            <a:r>
              <a:rPr lang="ru-RU" dirty="0" smtClean="0"/>
              <a:t>Образец заголовка</a:t>
            </a:r>
            <a:endParaRPr lang="ru-RU" dirty="0"/>
          </a:p>
        </p:txBody>
      </p:sp>
      <p:sp>
        <p:nvSpPr>
          <p:cNvPr id="5" name="Rectangle 12"/>
          <p:cNvSpPr/>
          <p:nvPr userDrawn="1"/>
        </p:nvSpPr>
        <p:spPr>
          <a:xfrm>
            <a:off x="0" y="6966997"/>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335" tIns="66167" rIns="132335" bIns="66167" rtlCol="0" anchor="ctr"/>
          <a:lstStyle/>
          <a:p>
            <a:pPr algn="ctr" defTabSz="1272520"/>
            <a:endParaRPr lang="en-US" sz="2600" dirty="0">
              <a:solidFill>
                <a:prstClr val="white"/>
              </a:solidFill>
            </a:endParaRPr>
          </a:p>
        </p:txBody>
      </p:sp>
    </p:spTree>
    <p:extLst>
      <p:ext uri="{BB962C8B-B14F-4D97-AF65-F5344CB8AC3E}">
        <p14:creationId xmlns:p14="http://schemas.microsoft.com/office/powerpoint/2010/main" val="3347469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marL="558424" indent="-558424">
              <a:buFont typeface="+mj-lt"/>
              <a:buAutoNum type="arabicPeriod"/>
              <a:defRPr/>
            </a:lvl1pPr>
            <a:lvl2pPr marL="1054805" indent="-558424">
              <a:buFont typeface="+mj-lt"/>
              <a:buAutoNum type="arabicPeriod"/>
              <a:defRPr/>
            </a:lvl2pPr>
            <a:lvl3pPr marL="1489131" indent="-496374">
              <a:buFont typeface="+mj-lt"/>
              <a:buAutoNum type="arabicPeriod"/>
              <a:defRPr/>
            </a:lvl3pPr>
            <a:lvl4pPr marL="1985508" indent="-496374">
              <a:buFont typeface="+mj-lt"/>
              <a:buAutoNum type="arabicPeriod"/>
              <a:defRPr/>
            </a:lvl4pPr>
            <a:lvl5pPr marL="2481889" indent="-496374">
              <a:buFont typeface="+mj-lt"/>
              <a:buAutoNum type="arabicPeriod"/>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6"/>
          <p:cNvSpPr>
            <a:spLocks noGrp="1"/>
          </p:cNvSpPr>
          <p:nvPr>
            <p:ph type="sldNum" sz="quarter" idx="10"/>
          </p:nvPr>
        </p:nvSpPr>
        <p:spPr/>
        <p:txBody>
          <a:bodyPr/>
          <a:lstStyle/>
          <a:p>
            <a:fld id="{1C9ADF27-16EE-4216-B63C-FD00A6355452}" type="slidenum">
              <a:rPr lang="ru-RU" smtClean="0"/>
              <a:pPr/>
              <a:t>‹#›</a:t>
            </a:fld>
            <a:endParaRPr lang="ru-RU" dirty="0"/>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48184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303"/>
            <a:ext cx="4722918" cy="4990084"/>
          </a:xfrm>
        </p:spPr>
        <p:txBody>
          <a:bodyPr/>
          <a:lstStyle>
            <a:lvl1pPr>
              <a:defRPr sz="2900"/>
            </a:lvl1pPr>
            <a:lvl2pPr>
              <a:defRPr sz="2600"/>
            </a:lvl2pPr>
            <a:lvl3pPr>
              <a:defRPr sz="22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омер слайда 7"/>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2256223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40"/>
            <a:ext cx="4724775" cy="705367"/>
          </a:xfrm>
        </p:spPr>
        <p:txBody>
          <a:bodyPr anchor="b"/>
          <a:lstStyle>
            <a:lvl1pPr marL="0" indent="0">
              <a:buNone/>
              <a:defRPr sz="2600" b="1"/>
            </a:lvl1pPr>
            <a:lvl2pPr marL="496374" indent="0">
              <a:buNone/>
              <a:defRPr sz="2200" b="1"/>
            </a:lvl2pPr>
            <a:lvl3pPr marL="992755" indent="0">
              <a:buNone/>
              <a:defRPr sz="2100" b="1"/>
            </a:lvl3pPr>
            <a:lvl4pPr marL="1489131" indent="0">
              <a:buNone/>
              <a:defRPr sz="1700" b="1"/>
            </a:lvl4pPr>
            <a:lvl5pPr marL="1985508" indent="0">
              <a:buNone/>
              <a:defRPr sz="1700" b="1"/>
            </a:lvl5pPr>
            <a:lvl6pPr marL="2481889" indent="0">
              <a:buNone/>
              <a:defRPr sz="1700" b="1"/>
            </a:lvl6pPr>
            <a:lvl7pPr marL="2978257" indent="0">
              <a:buNone/>
              <a:defRPr sz="1700" b="1"/>
            </a:lvl7pPr>
            <a:lvl8pPr marL="3474637" indent="0">
              <a:buNone/>
              <a:defRPr sz="1700" b="1"/>
            </a:lvl8pPr>
            <a:lvl9pPr marL="3971017" indent="0">
              <a:buNone/>
              <a:defRPr sz="1700" b="1"/>
            </a:lvl9pPr>
          </a:lstStyle>
          <a:p>
            <a:pPr lvl="0"/>
            <a:r>
              <a:rPr lang="ru-RU" smtClean="0"/>
              <a:t>Образец текста</a:t>
            </a:r>
          </a:p>
        </p:txBody>
      </p:sp>
      <p:sp>
        <p:nvSpPr>
          <p:cNvPr id="4" name="Содержимое 3"/>
          <p:cNvSpPr>
            <a:spLocks noGrp="1"/>
          </p:cNvSpPr>
          <p:nvPr>
            <p:ph sz="half" idx="2"/>
          </p:nvPr>
        </p:nvSpPr>
        <p:spPr>
          <a:xfrm>
            <a:off x="534670" y="2397900"/>
            <a:ext cx="4724775"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40"/>
            <a:ext cx="4726632" cy="705367"/>
          </a:xfrm>
        </p:spPr>
        <p:txBody>
          <a:bodyPr anchor="b"/>
          <a:lstStyle>
            <a:lvl1pPr marL="0" indent="0">
              <a:buNone/>
              <a:defRPr sz="2600" b="1"/>
            </a:lvl1pPr>
            <a:lvl2pPr marL="496374" indent="0">
              <a:buNone/>
              <a:defRPr sz="2200" b="1"/>
            </a:lvl2pPr>
            <a:lvl3pPr marL="992755" indent="0">
              <a:buNone/>
              <a:defRPr sz="2100" b="1"/>
            </a:lvl3pPr>
            <a:lvl4pPr marL="1489131" indent="0">
              <a:buNone/>
              <a:defRPr sz="1700" b="1"/>
            </a:lvl4pPr>
            <a:lvl5pPr marL="1985508" indent="0">
              <a:buNone/>
              <a:defRPr sz="1700" b="1"/>
            </a:lvl5pPr>
            <a:lvl6pPr marL="2481889" indent="0">
              <a:buNone/>
              <a:defRPr sz="1700" b="1"/>
            </a:lvl6pPr>
            <a:lvl7pPr marL="2978257" indent="0">
              <a:buNone/>
              <a:defRPr sz="1700" b="1"/>
            </a:lvl7pPr>
            <a:lvl8pPr marL="3474637" indent="0">
              <a:buNone/>
              <a:defRPr sz="1700" b="1"/>
            </a:lvl8pPr>
            <a:lvl9pPr marL="3971017" indent="0">
              <a:buNone/>
              <a:defRPr sz="1700" b="1"/>
            </a:lvl9pPr>
          </a:lstStyle>
          <a:p>
            <a:pPr lvl="0"/>
            <a:r>
              <a:rPr lang="ru-RU" smtClean="0"/>
              <a:t>Образец текста</a:t>
            </a:r>
          </a:p>
        </p:txBody>
      </p:sp>
      <p:sp>
        <p:nvSpPr>
          <p:cNvPr id="6" name="Содержимое 5"/>
          <p:cNvSpPr>
            <a:spLocks noGrp="1"/>
          </p:cNvSpPr>
          <p:nvPr>
            <p:ph sz="quarter" idx="4"/>
          </p:nvPr>
        </p:nvSpPr>
        <p:spPr>
          <a:xfrm>
            <a:off x="5432100" y="2397900"/>
            <a:ext cx="4726632" cy="4356478"/>
          </a:xfrm>
        </p:spPr>
        <p:txBody>
          <a:bodyPr/>
          <a:lstStyle>
            <a:lvl1pPr>
              <a:defRPr sz="2600"/>
            </a:lvl1pPr>
            <a:lvl2pPr>
              <a:defRPr sz="22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Номер слайда 9"/>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3655246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2096291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2380223695"/>
              </p:ext>
            </p:extLst>
          </p:nvPr>
        </p:nvGraphicFramePr>
        <p:xfrm>
          <a:off x="534670" y="1596271"/>
          <a:ext cx="9534948" cy="5404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967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607" y="2111"/>
            <a:ext cx="10691813" cy="7558635"/>
          </a:xfrm>
          <a:prstGeom prst="rect">
            <a:avLst/>
          </a:prstGeom>
          <a:noFill/>
        </p:spPr>
      </p:pic>
      <p:sp>
        <p:nvSpPr>
          <p:cNvPr id="2" name="Заголовок 1"/>
          <p:cNvSpPr>
            <a:spLocks noGrp="1"/>
          </p:cNvSpPr>
          <p:nvPr>
            <p:ph type="title"/>
          </p:nvPr>
        </p:nvSpPr>
        <p:spPr>
          <a:xfrm>
            <a:off x="962033" y="552453"/>
            <a:ext cx="9196705" cy="1219200"/>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a:p>
        </p:txBody>
      </p:sp>
      <p:sp>
        <p:nvSpPr>
          <p:cNvPr id="12" name="Номер слайда 11"/>
          <p:cNvSpPr>
            <a:spLocks noGrp="1"/>
          </p:cNvSpPr>
          <p:nvPr>
            <p:ph type="sldNum" sz="quarter" idx="11"/>
          </p:nvPr>
        </p:nvSpPr>
        <p:spPr/>
        <p:txBody>
          <a:bodyPr/>
          <a:lstStyle/>
          <a:p>
            <a:fld id="{E20E89E6-FE54-4E13-859C-1FA908D70D39}" type="slidenum">
              <a:rPr lang="ru-RU" smtClean="0"/>
              <a:pPr/>
              <a:t>‹#›</a:t>
            </a:fld>
            <a:endParaRPr lang="ru-RU" dirty="0"/>
          </a:p>
        </p:txBody>
      </p:sp>
      <p:sp>
        <p:nvSpPr>
          <p:cNvPr id="13" name="Нижний колонтитул 12"/>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2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9" name="Диаграмма 8"/>
          <p:cNvGraphicFramePr/>
          <p:nvPr userDrawn="1"/>
        </p:nvGraphicFramePr>
        <p:xfrm>
          <a:off x="1069340" y="1344225"/>
          <a:ext cx="8465608" cy="5628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3823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диаграммы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7" name="Диаграмма 6"/>
          <p:cNvGraphicFramePr/>
          <p:nvPr userDrawn="1">
            <p:extLst>
              <p:ext uri="{D42A27DB-BD31-4B8C-83A1-F6EECF244321}">
                <p14:modId xmlns:p14="http://schemas.microsoft.com/office/powerpoint/2010/main" val="1330229945"/>
              </p:ext>
            </p:extLst>
          </p:nvPr>
        </p:nvGraphicFramePr>
        <p:xfrm>
          <a:off x="802005" y="1428244"/>
          <a:ext cx="8732943" cy="5572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473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Образец таблицы</a:t>
            </a:r>
            <a:endParaRPr lang="ru-RU" dirty="0"/>
          </a:p>
        </p:txBody>
      </p:sp>
      <p:sp>
        <p:nvSpPr>
          <p:cNvPr id="6" name="Номер слайда 5"/>
          <p:cNvSpPr>
            <a:spLocks noGrp="1"/>
          </p:cNvSpPr>
          <p:nvPr>
            <p:ph type="sldNum" sz="quarter" idx="10"/>
          </p:nvPr>
        </p:nvSpPr>
        <p:spPr/>
        <p:txBody>
          <a:bodyPr/>
          <a:lstStyle/>
          <a:p>
            <a:fld id="{1C9ADF27-16EE-4216-B63C-FD00A6355452}" type="slidenum">
              <a:rPr lang="ru-RU" smtClean="0"/>
              <a:pPr/>
              <a:t>‹#›</a:t>
            </a:fld>
            <a:endParaRPr lang="ru-RU" dirty="0"/>
          </a:p>
        </p:txBody>
      </p:sp>
      <p:graphicFrame>
        <p:nvGraphicFramePr>
          <p:cNvPr id="4" name="Таблица 3"/>
          <p:cNvGraphicFramePr>
            <a:graphicFrameLocks noGrp="1"/>
          </p:cNvGraphicFramePr>
          <p:nvPr userDrawn="1"/>
        </p:nvGraphicFramePr>
        <p:xfrm>
          <a:off x="267336" y="2184369"/>
          <a:ext cx="10131920" cy="2172601"/>
        </p:xfrm>
        <a:graphic>
          <a:graphicData uri="http://schemas.openxmlformats.org/drawingml/2006/table">
            <a:tbl>
              <a:tblPr firstRow="1" bandRow="1">
                <a:tableStyleId>{21E4AEA4-8DFA-4A89-87EB-49C32662AFE0}</a:tableStyleId>
              </a:tblPr>
              <a:tblGrid>
                <a:gridCol w="1447417"/>
                <a:gridCol w="1447417"/>
                <a:gridCol w="1447417"/>
                <a:gridCol w="1447417"/>
                <a:gridCol w="1669926"/>
                <a:gridCol w="1224909"/>
                <a:gridCol w="1447417"/>
              </a:tblGrid>
              <a:tr h="520325">
                <a:tc gridSpan="7">
                  <a:txBody>
                    <a:bodyPr/>
                    <a:lstStyle/>
                    <a:p>
                      <a:r>
                        <a:rPr lang="ru-RU" sz="2600" dirty="0" smtClean="0"/>
                        <a:t>Насколько полезным было обучение</a:t>
                      </a:r>
                      <a:endParaRPr lang="ru-RU" sz="2600" dirty="0"/>
                    </a:p>
                  </a:txBody>
                  <a:tcPr marL="106934" marR="106934" marT="50408" marB="50408"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058577">
                <a:tc>
                  <a:txBody>
                    <a:bodyPr/>
                    <a:lstStyle/>
                    <a:p>
                      <a:pPr algn="ctr"/>
                      <a:r>
                        <a:rPr lang="ru-RU" sz="2100" b="1" dirty="0" smtClean="0"/>
                        <a:t>HUB-19</a:t>
                      </a:r>
                      <a:endParaRPr lang="ru-RU" sz="2100" b="1" dirty="0"/>
                    </a:p>
                  </a:txBody>
                  <a:tcPr marL="106934" marR="106934" marT="50408" marB="50408" anchor="ctr"/>
                </a:tc>
                <a:tc>
                  <a:txBody>
                    <a:bodyPr/>
                    <a:lstStyle/>
                    <a:p>
                      <a:pPr algn="ctr"/>
                      <a:r>
                        <a:rPr lang="ru-RU" sz="2100" b="1" dirty="0" smtClean="0"/>
                        <a:t>Авт. Касса ЕГАИС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smtClean="0"/>
                        <a:t>Свой Магазин</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5</a:t>
                      </a:r>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Frontol</a:t>
                      </a:r>
                      <a:r>
                        <a:rPr lang="ru-RU" sz="2100" b="1" dirty="0" smtClean="0"/>
                        <a:t> </a:t>
                      </a:r>
                      <a:r>
                        <a:rPr lang="ru-RU" sz="2100" b="1" dirty="0" err="1" smtClean="0"/>
                        <a:t>xPOS</a:t>
                      </a:r>
                      <a:endParaRPr lang="ru-RU" sz="2100" b="1" dirty="0" smtClean="0"/>
                    </a:p>
                  </a:txBody>
                  <a:tcPr marL="106934" marR="106934" marT="50408" marB="50408" anchor="ctr"/>
                </a:tc>
                <a:tc>
                  <a:txBody>
                    <a:bodyPr/>
                    <a:lstStyle/>
                    <a:p>
                      <a:pPr algn="ctr"/>
                      <a:r>
                        <a:rPr lang="ru-RU" sz="2100" b="1" dirty="0" smtClean="0"/>
                        <a:t>ККТ </a:t>
                      </a:r>
                      <a:endParaRPr lang="ru-RU" sz="2100" b="1" dirty="0"/>
                    </a:p>
                  </a:txBody>
                  <a:tcPr marL="106934" marR="106934" marT="50408" marB="50408"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err="1" smtClean="0"/>
                        <a:t>Mobile</a:t>
                      </a:r>
                      <a:r>
                        <a:rPr lang="ru-RU" sz="2100" b="1" dirty="0" smtClean="0"/>
                        <a:t> SMARTS</a:t>
                      </a:r>
                    </a:p>
                  </a:txBody>
                  <a:tcPr marL="106934" marR="106934" marT="50408" marB="50408" anchor="ctr"/>
                </a:tc>
              </a:tr>
              <a:tr h="593699">
                <a:tc>
                  <a:txBody>
                    <a:bodyPr/>
                    <a:lstStyle/>
                    <a:p>
                      <a:pPr algn="ctr"/>
                      <a:r>
                        <a:rPr lang="ru-RU" sz="3200" dirty="0" smtClean="0"/>
                        <a:t>4,5</a:t>
                      </a:r>
                      <a:endParaRPr lang="ru-RU" sz="3200" b="1" dirty="0"/>
                    </a:p>
                  </a:txBody>
                  <a:tcPr marL="106934" marR="106934" marT="50408" marB="50408"/>
                </a:tc>
                <a:tc>
                  <a:txBody>
                    <a:bodyPr/>
                    <a:lstStyle/>
                    <a:p>
                      <a:pPr algn="ctr"/>
                      <a:r>
                        <a:rPr lang="ru-RU" sz="3200" dirty="0" smtClean="0"/>
                        <a:t>4,6</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4,7</a:t>
                      </a:r>
                      <a:endParaRPr lang="ru-RU" sz="3200" b="1" dirty="0"/>
                    </a:p>
                  </a:txBody>
                  <a:tcPr marL="106934" marR="106934" marT="50408" marB="50408"/>
                </a:tc>
                <a:tc>
                  <a:txBody>
                    <a:bodyPr/>
                    <a:lstStyle/>
                    <a:p>
                      <a:pPr algn="ctr"/>
                      <a:r>
                        <a:rPr lang="ru-RU" sz="3200" dirty="0" smtClean="0"/>
                        <a:t>4,4</a:t>
                      </a:r>
                      <a:endParaRPr lang="ru-RU" sz="3200" b="1" dirty="0"/>
                    </a:p>
                  </a:txBody>
                  <a:tcPr marL="106934" marR="106934" marT="50408" marB="50408"/>
                </a:tc>
              </a:tr>
            </a:tbl>
          </a:graphicData>
        </a:graphic>
      </p:graphicFrame>
    </p:spTree>
    <p:extLst>
      <p:ext uri="{BB962C8B-B14F-4D97-AF65-F5344CB8AC3E}">
        <p14:creationId xmlns:p14="http://schemas.microsoft.com/office/powerpoint/2010/main" val="244274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Контактные данные</a:t>
            </a:r>
            <a:endParaRPr lang="ru-RU" dirty="0"/>
          </a:p>
        </p:txBody>
      </p:sp>
      <p:sp>
        <p:nvSpPr>
          <p:cNvPr id="3" name="Номер слайда 2"/>
          <p:cNvSpPr>
            <a:spLocks noGrp="1"/>
          </p:cNvSpPr>
          <p:nvPr>
            <p:ph type="sldNum" sz="quarter" idx="10"/>
          </p:nvPr>
        </p:nvSpPr>
        <p:spPr/>
        <p:txBody>
          <a:bodyPr/>
          <a:lstStyle/>
          <a:p>
            <a:fld id="{1C9ADF27-16EE-4216-B63C-FD00A6355452}" type="slidenum">
              <a:rPr lang="ru-RU" smtClean="0"/>
              <a:pPr/>
              <a:t>‹#›</a:t>
            </a:fld>
            <a:endParaRPr lang="ru-RU" dirty="0"/>
          </a:p>
        </p:txBody>
      </p:sp>
      <p:sp>
        <p:nvSpPr>
          <p:cNvPr id="4" name="Oval 32"/>
          <p:cNvSpPr/>
          <p:nvPr userDrawn="1"/>
        </p:nvSpPr>
        <p:spPr>
          <a:xfrm>
            <a:off x="4213762" y="5840987"/>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222" tIns="63612" rIns="127222" bIns="63612" rtlCol="0" anchor="ctr"/>
          <a:lstStyle/>
          <a:p>
            <a:pPr algn="ctr" defTabSz="1272520"/>
            <a:endParaRPr lang="en-US" sz="2100" dirty="0">
              <a:solidFill>
                <a:prstClr val="white"/>
              </a:solidFill>
            </a:endParaRPr>
          </a:p>
        </p:txBody>
      </p:sp>
      <p:sp>
        <p:nvSpPr>
          <p:cNvPr id="5" name="Oval 34"/>
          <p:cNvSpPr/>
          <p:nvPr userDrawn="1"/>
        </p:nvSpPr>
        <p:spPr>
          <a:xfrm>
            <a:off x="4213762" y="6493139"/>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222" tIns="63612" rIns="127222" bIns="63612" rtlCol="0" anchor="ctr"/>
          <a:lstStyle/>
          <a:p>
            <a:pPr algn="ctr" defTabSz="1272520"/>
            <a:endParaRPr lang="en-US" sz="2100" dirty="0">
              <a:solidFill>
                <a:prstClr val="white"/>
              </a:solidFill>
            </a:endParaRPr>
          </a:p>
        </p:txBody>
      </p:sp>
      <p:sp>
        <p:nvSpPr>
          <p:cNvPr id="6" name="Oval 30"/>
          <p:cNvSpPr/>
          <p:nvPr userDrawn="1"/>
        </p:nvSpPr>
        <p:spPr>
          <a:xfrm>
            <a:off x="4213762" y="3928626"/>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222" tIns="63612" rIns="127222" bIns="63612" rtlCol="0" anchor="ctr"/>
          <a:lstStyle/>
          <a:p>
            <a:pPr algn="ctr" defTabSz="1272520"/>
            <a:endParaRPr lang="en-US" sz="2100" dirty="0">
              <a:solidFill>
                <a:prstClr val="white"/>
              </a:solidFill>
            </a:endParaRPr>
          </a:p>
        </p:txBody>
      </p:sp>
      <p:sp>
        <p:nvSpPr>
          <p:cNvPr id="7" name="Oval 32"/>
          <p:cNvSpPr/>
          <p:nvPr userDrawn="1"/>
        </p:nvSpPr>
        <p:spPr>
          <a:xfrm>
            <a:off x="4213762" y="4548649"/>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222" tIns="63612" rIns="127222" bIns="63612" rtlCol="0" anchor="ctr"/>
          <a:lstStyle/>
          <a:p>
            <a:pPr algn="ctr" defTabSz="1272520"/>
            <a:endParaRPr lang="en-US" sz="2100" dirty="0">
              <a:solidFill>
                <a:prstClr val="white"/>
              </a:solidFill>
            </a:endParaRPr>
          </a:p>
        </p:txBody>
      </p:sp>
      <p:sp>
        <p:nvSpPr>
          <p:cNvPr id="8" name="Oval 34"/>
          <p:cNvSpPr/>
          <p:nvPr userDrawn="1"/>
        </p:nvSpPr>
        <p:spPr>
          <a:xfrm>
            <a:off x="4213762" y="5200800"/>
            <a:ext cx="524133" cy="4797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7222" tIns="63612" rIns="127222" bIns="63612" rtlCol="0" anchor="ctr"/>
          <a:lstStyle/>
          <a:p>
            <a:pPr algn="ctr" defTabSz="1272520"/>
            <a:endParaRPr lang="en-US" sz="2100" dirty="0">
              <a:solidFill>
                <a:prstClr val="white"/>
              </a:solidFill>
            </a:endParaRPr>
          </a:p>
        </p:txBody>
      </p:sp>
      <p:sp>
        <p:nvSpPr>
          <p:cNvPr id="9" name="TextBox 8"/>
          <p:cNvSpPr txBox="1"/>
          <p:nvPr userDrawn="1"/>
        </p:nvSpPr>
        <p:spPr>
          <a:xfrm>
            <a:off x="4998152" y="4011348"/>
            <a:ext cx="1693123" cy="395594"/>
          </a:xfrm>
          <a:prstGeom prst="rect">
            <a:avLst/>
          </a:prstGeom>
          <a:noFill/>
        </p:spPr>
        <p:txBody>
          <a:bodyPr wrap="square" lIns="132335" tIns="66167" rIns="132335" bIns="66167" rtlCol="0">
            <a:spAutoFit/>
          </a:bodyPr>
          <a:lstStyle/>
          <a:p>
            <a:pPr defTabSz="1272520"/>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www.atol.ru</a:t>
            </a:r>
          </a:p>
        </p:txBody>
      </p:sp>
      <p:sp>
        <p:nvSpPr>
          <p:cNvPr id="10" name="TextBox 9"/>
          <p:cNvSpPr txBox="1"/>
          <p:nvPr userDrawn="1"/>
        </p:nvSpPr>
        <p:spPr>
          <a:xfrm>
            <a:off x="4998151" y="4631370"/>
            <a:ext cx="2485033" cy="657204"/>
          </a:xfrm>
          <a:prstGeom prst="rect">
            <a:avLst/>
          </a:prstGeom>
          <a:noFill/>
        </p:spPr>
        <p:txBody>
          <a:bodyPr wrap="square" lIns="132335" tIns="66167" rIns="132335" bIns="66167" rtlCol="0">
            <a:spAutoFit/>
          </a:bodyPr>
          <a:lstStyle/>
          <a:p>
            <a:pPr defTabSz="1272520"/>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www.facebook.com/atol.co</a:t>
            </a:r>
          </a:p>
        </p:txBody>
      </p:sp>
      <p:sp>
        <p:nvSpPr>
          <p:cNvPr id="11" name="TextBox 10"/>
          <p:cNvSpPr txBox="1"/>
          <p:nvPr userDrawn="1"/>
        </p:nvSpPr>
        <p:spPr>
          <a:xfrm>
            <a:off x="4998131" y="5283523"/>
            <a:ext cx="1507022" cy="395594"/>
          </a:xfrm>
          <a:prstGeom prst="rect">
            <a:avLst/>
          </a:prstGeom>
          <a:noFill/>
        </p:spPr>
        <p:txBody>
          <a:bodyPr wrap="square" lIns="132335" tIns="66167" rIns="132335" bIns="66167" rtlCol="0">
            <a:spAutoFit/>
          </a:bodyPr>
          <a:lstStyle/>
          <a:p>
            <a:pPr defTabSz="1272520"/>
            <a:r>
              <a:rPr lang="en-US" sz="1700" dirty="0">
                <a:solidFill>
                  <a:prstClr val="black">
                    <a:lumMod val="50000"/>
                    <a:lumOff val="50000"/>
                  </a:prstClr>
                </a:solidFill>
                <a:ea typeface="Open Sans Light" panose="020B0306030504020204" pitchFamily="34" charset="0"/>
                <a:cs typeface="Open Sans Light" panose="020B0306030504020204" pitchFamily="34" charset="0"/>
              </a:rPr>
              <a:t>@</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atolllc</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sp>
        <p:nvSpPr>
          <p:cNvPr id="12" name="TextBox 11"/>
          <p:cNvSpPr txBox="1"/>
          <p:nvPr userDrawn="1"/>
        </p:nvSpPr>
        <p:spPr>
          <a:xfrm>
            <a:off x="4998130" y="5923710"/>
            <a:ext cx="3734814" cy="395594"/>
          </a:xfrm>
          <a:prstGeom prst="rect">
            <a:avLst/>
          </a:prstGeom>
          <a:noFill/>
        </p:spPr>
        <p:txBody>
          <a:bodyPr wrap="square" lIns="132335" tIns="66167" rIns="132335" bIns="66167" rtlCol="0">
            <a:spAutoFit/>
          </a:bodyPr>
          <a:lstStyle/>
          <a:p>
            <a:pPr defTabSz="1272520"/>
            <a:r>
              <a:rPr lang="en-US" sz="1700" dirty="0">
                <a:solidFill>
                  <a:prstClr val="black">
                    <a:lumMod val="50000"/>
                    <a:lumOff val="50000"/>
                  </a:prstClr>
                </a:solidFill>
                <a:ea typeface="Open Sans Light" panose="020B0306030504020204" pitchFamily="34" charset="0"/>
                <a:cs typeface="Open Sans Light" panose="020B0306030504020204" pitchFamily="34" charset="0"/>
              </a:rPr>
              <a:t>www.youtube.com/user/ATOLvideo</a:t>
            </a:r>
          </a:p>
        </p:txBody>
      </p:sp>
      <p:sp>
        <p:nvSpPr>
          <p:cNvPr id="13" name="TextBox 12"/>
          <p:cNvSpPr txBox="1"/>
          <p:nvPr userDrawn="1"/>
        </p:nvSpPr>
        <p:spPr>
          <a:xfrm>
            <a:off x="4998131" y="6575859"/>
            <a:ext cx="2309026" cy="395594"/>
          </a:xfrm>
          <a:prstGeom prst="rect">
            <a:avLst/>
          </a:prstGeom>
          <a:noFill/>
        </p:spPr>
        <p:txBody>
          <a:bodyPr wrap="square" lIns="132335" tIns="66167" rIns="132335" bIns="66167" rtlCol="0">
            <a:spAutoFit/>
          </a:bodyPr>
          <a:lstStyle/>
          <a:p>
            <a:pPr defTabSz="1272520"/>
            <a:r>
              <a:rPr lang="en-US" sz="1700" dirty="0">
                <a:solidFill>
                  <a:prstClr val="black">
                    <a:lumMod val="50000"/>
                    <a:lumOff val="50000"/>
                  </a:prstClr>
                </a:solidFill>
                <a:ea typeface="Open Sans Light" panose="020B0306030504020204" pitchFamily="34" charset="0"/>
                <a:cs typeface="Open Sans Light" panose="020B0306030504020204" pitchFamily="34" charset="0"/>
              </a:rPr>
              <a:t>vk.com/</a:t>
            </a:r>
            <a:r>
              <a:rPr lang="en-US" sz="1700" dirty="0" err="1">
                <a:solidFill>
                  <a:prstClr val="black">
                    <a:lumMod val="50000"/>
                    <a:lumOff val="50000"/>
                  </a:prstClr>
                </a:solidFill>
                <a:ea typeface="Open Sans Light" panose="020B0306030504020204" pitchFamily="34" charset="0"/>
                <a:cs typeface="Open Sans Light" panose="020B0306030504020204" pitchFamily="34" charset="0"/>
              </a:rPr>
              <a:t>aboutatol</a:t>
            </a:r>
            <a:endParaRPr lang="en-US" sz="1700" dirty="0">
              <a:solidFill>
                <a:prstClr val="black">
                  <a:lumMod val="50000"/>
                  <a:lumOff val="50000"/>
                </a:prstClr>
              </a:solidFill>
              <a:ea typeface="Open Sans Light" panose="020B0306030504020204" pitchFamily="34" charset="0"/>
              <a:cs typeface="Open Sans Light" panose="020B0306030504020204" pitchFamily="34" charset="0"/>
            </a:endParaRPr>
          </a:p>
        </p:txBody>
      </p:sp>
      <p:pic>
        <p:nvPicPr>
          <p:cNvPr id="14" name="Picture 7" descr="U:\МАХАЕВА\Сайты\atol.ru\старый сайт\социконки\you_over.png"/>
          <p:cNvPicPr>
            <a:picLocks noChangeAspect="1" noChangeArrowheads="1"/>
          </p:cNvPicPr>
          <p:nvPr userDrawn="1"/>
        </p:nvPicPr>
        <p:blipFill>
          <a:blip r:embed="rId2" cstate="print"/>
          <a:srcRect/>
          <a:stretch>
            <a:fillRect/>
          </a:stretch>
        </p:blipFill>
        <p:spPr bwMode="auto">
          <a:xfrm>
            <a:off x="4306103" y="5952363"/>
            <a:ext cx="300752" cy="283547"/>
          </a:xfrm>
          <a:prstGeom prst="rect">
            <a:avLst/>
          </a:prstGeom>
          <a:noFill/>
        </p:spPr>
      </p:pic>
      <p:pic>
        <p:nvPicPr>
          <p:cNvPr id="15" name="Picture 8" descr="U:\МАХАЕВА\Сайты\atol.ru\старый сайт\социконки\vk_over.png"/>
          <p:cNvPicPr>
            <a:picLocks noChangeAspect="1" noChangeArrowheads="1"/>
          </p:cNvPicPr>
          <p:nvPr userDrawn="1"/>
        </p:nvPicPr>
        <p:blipFill>
          <a:blip r:embed="rId3" cstate="print"/>
          <a:srcRect/>
          <a:stretch>
            <a:fillRect/>
          </a:stretch>
        </p:blipFill>
        <p:spPr bwMode="auto">
          <a:xfrm>
            <a:off x="4322363" y="6599502"/>
            <a:ext cx="300752" cy="283547"/>
          </a:xfrm>
          <a:prstGeom prst="rect">
            <a:avLst/>
          </a:prstGeom>
          <a:noFill/>
        </p:spPr>
      </p:pic>
      <p:pic>
        <p:nvPicPr>
          <p:cNvPr id="16" name="Picture 9" descr="U:\МАХАЕВА\Сайты\atol.ru\старый сайт\социконки\twi_over.png"/>
          <p:cNvPicPr>
            <a:picLocks noChangeAspect="1" noChangeArrowheads="1"/>
          </p:cNvPicPr>
          <p:nvPr userDrawn="1"/>
        </p:nvPicPr>
        <p:blipFill>
          <a:blip r:embed="rId4" cstate="print"/>
          <a:srcRect/>
          <a:stretch>
            <a:fillRect/>
          </a:stretch>
        </p:blipFill>
        <p:spPr bwMode="auto">
          <a:xfrm>
            <a:off x="4322363" y="5285978"/>
            <a:ext cx="300752" cy="283547"/>
          </a:xfrm>
          <a:prstGeom prst="rect">
            <a:avLst/>
          </a:prstGeom>
          <a:noFill/>
        </p:spPr>
      </p:pic>
      <p:pic>
        <p:nvPicPr>
          <p:cNvPr id="17" name="Picture 10" descr="U:\МАХАЕВА\Сайты\atol.ru\старый сайт\социконки\face_over.png"/>
          <p:cNvPicPr>
            <a:picLocks noChangeAspect="1" noChangeArrowheads="1"/>
          </p:cNvPicPr>
          <p:nvPr userDrawn="1"/>
        </p:nvPicPr>
        <p:blipFill>
          <a:blip r:embed="rId5" cstate="print"/>
          <a:srcRect/>
          <a:stretch>
            <a:fillRect/>
          </a:stretch>
        </p:blipFill>
        <p:spPr bwMode="auto">
          <a:xfrm>
            <a:off x="4349764" y="4631389"/>
            <a:ext cx="300752" cy="283547"/>
          </a:xfrm>
          <a:prstGeom prst="rect">
            <a:avLst/>
          </a:prstGeom>
          <a:noFill/>
        </p:spPr>
      </p:pic>
      <p:pic>
        <p:nvPicPr>
          <p:cNvPr id="18" name="Picture 11" descr="C:\Users\v.kudenkova\Desktop\shutterstock_208097407-[преобразованный].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354905" y="4039096"/>
            <a:ext cx="268227" cy="258763"/>
          </a:xfrm>
          <a:prstGeom prst="rect">
            <a:avLst/>
          </a:prstGeom>
          <a:noFill/>
        </p:spPr>
      </p:pic>
      <p:pic>
        <p:nvPicPr>
          <p:cNvPr id="19" name="Рисунок 18" descr="shutterstock_294189746.jpg"/>
          <p:cNvPicPr>
            <a:picLocks noChangeAspect="1"/>
          </p:cNvPicPr>
          <p:nvPr userDrawn="1"/>
        </p:nvPicPr>
        <p:blipFill>
          <a:blip r:embed="rId7" cstate="email">
            <a:extLst>
              <a:ext uri="{28A0092B-C50C-407E-A947-70E740481C1C}">
                <a14:useLocalDpi xmlns:a14="http://schemas.microsoft.com/office/drawing/2010/main"/>
              </a:ext>
            </a:extLst>
          </a:blip>
          <a:srcRect l="16156" r="16156"/>
          <a:stretch>
            <a:fillRect/>
          </a:stretch>
        </p:blipFill>
        <p:spPr>
          <a:xfrm>
            <a:off x="1061243" y="3024505"/>
            <a:ext cx="2412716" cy="2486815"/>
          </a:xfrm>
          <a:prstGeom prst="rect">
            <a:avLst/>
          </a:prstGeom>
        </p:spPr>
      </p:pic>
      <p:sp>
        <p:nvSpPr>
          <p:cNvPr id="20" name="Содержимое 2"/>
          <p:cNvSpPr>
            <a:spLocks noGrp="1"/>
          </p:cNvSpPr>
          <p:nvPr>
            <p:ph idx="1" hasCustomPrompt="1"/>
          </p:nvPr>
        </p:nvSpPr>
        <p:spPr>
          <a:xfrm>
            <a:off x="3999351" y="1663513"/>
            <a:ext cx="6399911" cy="2285149"/>
          </a:xfrm>
          <a:prstGeom prst="rect">
            <a:avLst/>
          </a:prstGeom>
        </p:spPr>
        <p:txBody>
          <a:bodyPr>
            <a:normAutofit/>
          </a:bodyPr>
          <a:lstStyle>
            <a:lvl1pPr marL="0" indent="0">
              <a:spcBef>
                <a:spcPts val="870"/>
              </a:spcBef>
              <a:defRPr sz="2900">
                <a:solidFill>
                  <a:schemeClr val="tx1"/>
                </a:solidFill>
              </a:defRPr>
            </a:lvl1pPr>
            <a:lvl2pPr marL="0" indent="0">
              <a:spcBef>
                <a:spcPts val="870"/>
              </a:spcBef>
              <a:defRPr sz="3400">
                <a:solidFill>
                  <a:schemeClr val="tx1"/>
                </a:solidFill>
              </a:defRPr>
            </a:lvl2pPr>
            <a:lvl3pPr marL="0" indent="0">
              <a:spcBef>
                <a:spcPts val="870"/>
              </a:spcBef>
              <a:defRPr sz="3400">
                <a:solidFill>
                  <a:schemeClr val="tx1"/>
                </a:solidFill>
              </a:defRPr>
            </a:lvl3pPr>
            <a:lvl4pPr marL="0" indent="0">
              <a:spcBef>
                <a:spcPts val="870"/>
              </a:spcBef>
              <a:defRPr sz="3400">
                <a:solidFill>
                  <a:schemeClr val="tx1"/>
                </a:solidFill>
              </a:defRPr>
            </a:lvl4pPr>
            <a:lvl5pPr marL="0" indent="0">
              <a:spcBef>
                <a:spcPts val="870"/>
              </a:spcBef>
              <a:buNone/>
              <a:defRPr sz="3400">
                <a:solidFill>
                  <a:schemeClr val="tx1"/>
                </a:solidFill>
              </a:defRPr>
            </a:lvl5pPr>
          </a:lstStyle>
          <a:p>
            <a:pPr algn="just"/>
            <a:r>
              <a:rPr lang="ru-RU" dirty="0" smtClean="0">
                <a:latin typeface="Calibri" pitchFamily="34" charset="0"/>
                <a:ea typeface="Open Sans Light" pitchFamily="34" charset="0"/>
                <a:cs typeface="Open Sans Light" pitchFamily="34" charset="0"/>
              </a:rPr>
              <a:t>ФИО</a:t>
            </a:r>
          </a:p>
          <a:p>
            <a:pPr algn="just"/>
            <a:r>
              <a:rPr lang="ru-RU" dirty="0" smtClean="0">
                <a:latin typeface="Calibri" pitchFamily="34" charset="0"/>
                <a:ea typeface="Open Sans Light" pitchFamily="34" charset="0"/>
                <a:cs typeface="Open Sans Light" pitchFamily="34" charset="0"/>
              </a:rPr>
              <a:t>Должность</a:t>
            </a:r>
          </a:p>
          <a:p>
            <a:pPr algn="just"/>
            <a:r>
              <a:rPr lang="ru-RU" dirty="0" smtClean="0">
                <a:latin typeface="Calibri" pitchFamily="34" charset="0"/>
                <a:ea typeface="Open Sans Light" pitchFamily="34" charset="0"/>
                <a:cs typeface="Open Sans Light" pitchFamily="34" charset="0"/>
              </a:rPr>
              <a:t>Телефон</a:t>
            </a:r>
          </a:p>
          <a:p>
            <a:pPr algn="just"/>
            <a:r>
              <a:rPr lang="en-US" dirty="0" smtClean="0">
                <a:latin typeface="Calibri" pitchFamily="34" charset="0"/>
                <a:ea typeface="Open Sans Light" pitchFamily="34" charset="0"/>
                <a:cs typeface="Open Sans Light" pitchFamily="34" charset="0"/>
              </a:rPr>
              <a:t>Email</a:t>
            </a:r>
            <a:endParaRPr lang="en-US" dirty="0">
              <a:latin typeface="Calibri"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2566152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Номер слайда 4"/>
          <p:cNvSpPr>
            <a:spLocks noGrp="1"/>
          </p:cNvSpPr>
          <p:nvPr>
            <p:ph type="sldNum" sz="quarter" idx="10"/>
          </p:nvPr>
        </p:nvSpPr>
        <p:spPr/>
        <p:txBody>
          <a:bodyPr/>
          <a:lstStyle/>
          <a:p>
            <a:fld id="{1C9ADF27-16EE-4216-B63C-FD00A6355452}" type="slidenum">
              <a:rPr lang="ru-RU" smtClean="0"/>
              <a:pPr/>
              <a:t>‹#›</a:t>
            </a:fld>
            <a:endParaRPr lang="ru-RU" dirty="0"/>
          </a:p>
        </p:txBody>
      </p:sp>
    </p:spTree>
    <p:extLst>
      <p:ext uri="{BB962C8B-B14F-4D97-AF65-F5344CB8AC3E}">
        <p14:creationId xmlns:p14="http://schemas.microsoft.com/office/powerpoint/2010/main" val="365703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607" y="1574"/>
            <a:ext cx="10691813" cy="7558635"/>
          </a:xfrm>
          <a:prstGeom prst="rect">
            <a:avLst/>
          </a:prstGeom>
          <a:noFill/>
        </p:spPr>
      </p:pic>
      <p:sp>
        <p:nvSpPr>
          <p:cNvPr id="2" name="Заголовок 1"/>
          <p:cNvSpPr>
            <a:spLocks noGrp="1"/>
          </p:cNvSpPr>
          <p:nvPr>
            <p:ph type="ctrTitle" hasCustomPrompt="1"/>
          </p:nvPr>
        </p:nvSpPr>
        <p:spPr>
          <a:xfrm>
            <a:off x="802005" y="3708646"/>
            <a:ext cx="9089390" cy="1620771"/>
          </a:xfrm>
        </p:spPr>
        <p:txBody>
          <a:bodyPr>
            <a:normAutofit/>
          </a:bodyPr>
          <a:lstStyle>
            <a:lvl1pPr>
              <a:defRPr sz="33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604010" y="5364813"/>
            <a:ext cx="7485380" cy="1932323"/>
          </a:xfrm>
        </p:spPr>
        <p:txBody>
          <a:bodyPr>
            <a:normAutofit/>
          </a:bodyPr>
          <a:lstStyle>
            <a:lvl1pPr marL="0" indent="0" algn="ctr">
              <a:buNone/>
              <a:defRPr sz="1800" b="0">
                <a:solidFill>
                  <a:schemeClr val="bg1"/>
                </a:solidFill>
                <a:latin typeface="+mj-lt"/>
              </a:defRPr>
            </a:lvl1pPr>
            <a:lvl2pPr marL="299907" indent="0" algn="ctr">
              <a:buNone/>
              <a:defRPr>
                <a:solidFill>
                  <a:schemeClr val="tx1">
                    <a:tint val="75000"/>
                  </a:schemeClr>
                </a:solidFill>
              </a:defRPr>
            </a:lvl2pPr>
            <a:lvl3pPr marL="599818" indent="0" algn="ctr">
              <a:buNone/>
              <a:defRPr>
                <a:solidFill>
                  <a:schemeClr val="tx1">
                    <a:tint val="75000"/>
                  </a:schemeClr>
                </a:solidFill>
              </a:defRPr>
            </a:lvl3pPr>
            <a:lvl4pPr marL="899721" indent="0" algn="ctr">
              <a:buNone/>
              <a:defRPr>
                <a:solidFill>
                  <a:schemeClr val="tx1">
                    <a:tint val="75000"/>
                  </a:schemeClr>
                </a:solidFill>
              </a:defRPr>
            </a:lvl4pPr>
            <a:lvl5pPr marL="1199630" indent="0" algn="ctr">
              <a:buNone/>
              <a:defRPr>
                <a:solidFill>
                  <a:schemeClr val="tx1">
                    <a:tint val="75000"/>
                  </a:schemeClr>
                </a:solidFill>
              </a:defRPr>
            </a:lvl5pPr>
            <a:lvl6pPr marL="1499533" indent="0" algn="ctr">
              <a:buNone/>
              <a:defRPr>
                <a:solidFill>
                  <a:schemeClr val="tx1">
                    <a:tint val="75000"/>
                  </a:schemeClr>
                </a:solidFill>
              </a:defRPr>
            </a:lvl6pPr>
            <a:lvl7pPr marL="1799442" indent="0" algn="ctr">
              <a:buNone/>
              <a:defRPr>
                <a:solidFill>
                  <a:schemeClr val="tx1">
                    <a:tint val="75000"/>
                  </a:schemeClr>
                </a:solidFill>
              </a:defRPr>
            </a:lvl7pPr>
            <a:lvl8pPr marL="2099345" indent="0" algn="ctr">
              <a:buNone/>
              <a:defRPr>
                <a:solidFill>
                  <a:schemeClr val="tx1">
                    <a:tint val="75000"/>
                  </a:schemeClr>
                </a:solidFill>
              </a:defRPr>
            </a:lvl8pPr>
            <a:lvl9pPr marL="2399255"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1320001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89" y="2110"/>
            <a:ext cx="10691814" cy="7558635"/>
          </a:xfrm>
          <a:prstGeom prst="rect">
            <a:avLst/>
          </a:prstGeom>
          <a:noFill/>
        </p:spPr>
      </p:pic>
      <p:sp>
        <p:nvSpPr>
          <p:cNvPr id="3" name="Содержимое 2"/>
          <p:cNvSpPr>
            <a:spLocks noGrp="1"/>
          </p:cNvSpPr>
          <p:nvPr>
            <p:ph idx="1"/>
          </p:nvPr>
        </p:nvSpPr>
        <p:spPr>
          <a:xfrm>
            <a:off x="962050" y="1771654"/>
            <a:ext cx="8561139" cy="5324476"/>
          </a:xfrm>
        </p:spPr>
        <p:txBody>
          <a:bodyPr/>
          <a:lstStyle>
            <a:lvl1pPr marL="209060" indent="0">
              <a:buFontTx/>
              <a:buNone/>
              <a:defRPr b="1">
                <a:latin typeface="+mj-lt"/>
              </a:defRPr>
            </a:lvl1pPr>
            <a:lvl2pPr marL="207230" indent="1831">
              <a:defRPr>
                <a:latin typeface="+mj-lt"/>
              </a:defRPr>
            </a:lvl2pPr>
            <a:lvl3pPr marL="361508" indent="-149717">
              <a:tabLst/>
              <a:defRPr>
                <a:latin typeface="+mj-lt"/>
              </a:defRPr>
            </a:lvl3pPr>
            <a:lvl4pPr marL="0" indent="207230">
              <a:lnSpc>
                <a:spcPts val="1039"/>
              </a:lnSpc>
              <a:spcBef>
                <a:spcPts val="230"/>
              </a:spcBef>
              <a:defRPr>
                <a:latin typeface="+mj-lt"/>
              </a:defRPr>
            </a:lvl4pPr>
            <a:lvl5pPr>
              <a:lnSpc>
                <a:spcPts val="1039"/>
              </a:lnSpc>
              <a:spcBef>
                <a:spcPts val="230"/>
              </a:spcBef>
              <a:buNone/>
              <a:defRPr>
                <a:latin typeface="+mj-lt"/>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0" name="TextBox 9"/>
          <p:cNvSpPr txBox="1"/>
          <p:nvPr/>
        </p:nvSpPr>
        <p:spPr>
          <a:xfrm>
            <a:off x="6930896" y="5652845"/>
            <a:ext cx="1080121" cy="415498"/>
          </a:xfrm>
          <a:prstGeom prst="rect">
            <a:avLst/>
          </a:prstGeom>
          <a:noFill/>
        </p:spPr>
        <p:txBody>
          <a:bodyPr wrap="square" lIns="52581" tIns="26291" rIns="52581" bIns="26291" rtlCol="0">
            <a:noAutofit/>
          </a:bodyPr>
          <a:lstStyle/>
          <a:p>
            <a:pPr defTabSz="456037" fontAlgn="base">
              <a:spcBef>
                <a:spcPct val="0"/>
              </a:spcBef>
              <a:spcAft>
                <a:spcPct val="0"/>
              </a:spcAft>
            </a:pPr>
            <a:endParaRPr lang="ru-RU" sz="1100" dirty="0">
              <a:solidFill>
                <a:prstClr val="black"/>
              </a:solidFill>
            </a:endParaRPr>
          </a:p>
        </p:txBody>
      </p:sp>
      <p:sp>
        <p:nvSpPr>
          <p:cNvPr id="13" name="Заголовок 12"/>
          <p:cNvSpPr>
            <a:spLocks noGrp="1"/>
          </p:cNvSpPr>
          <p:nvPr>
            <p:ph type="title" hasCustomPrompt="1"/>
          </p:nvPr>
        </p:nvSpPr>
        <p:spPr>
          <a:xfrm>
            <a:off x="962028" y="552472"/>
            <a:ext cx="8580438" cy="1219199"/>
          </a:xfrm>
        </p:spPr>
        <p:txBody>
          <a:bodyPr/>
          <a:lstStyle>
            <a:lvl1pPr marL="0" marR="0" indent="0" defTabSz="599818" rtl="0" eaLnBrk="1" fontAlgn="auto" latinLnBrk="0" hangingPunct="1">
              <a:lnSpc>
                <a:spcPct val="100000"/>
              </a:lnSpc>
              <a:spcBef>
                <a:spcPct val="0"/>
              </a:spcBef>
              <a:spcAft>
                <a:spcPts val="0"/>
              </a:spcAft>
              <a:tabLst/>
              <a:defRPr sz="3100"/>
            </a:lvl1pPr>
          </a:lstStyle>
          <a:p>
            <a:pPr marL="0" marR="0" lvl="0" indent="0" defTabSz="599818" rtl="0" eaLnBrk="1" fontAlgn="auto" latinLnBrk="0" hangingPunct="1">
              <a:lnSpc>
                <a:spcPct val="100000"/>
              </a:lnSpc>
              <a:spcBef>
                <a:spcPct val="0"/>
              </a:spcBef>
              <a:spcAft>
                <a:spcPts val="0"/>
              </a:spcAft>
              <a:tabLst/>
              <a:defRPr/>
            </a:pPr>
            <a:r>
              <a:rPr kumimoji="0" lang="ru-RU" sz="29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pPr>
              <a:defRPr/>
            </a:pPr>
            <a:fld id="{5DDBC6A8-030A-4E74-A93A-0C27C7F12955}"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706635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 y="520"/>
            <a:ext cx="10691814" cy="7558635"/>
          </a:xfrm>
          <a:prstGeom prst="rect">
            <a:avLst/>
          </a:prstGeom>
          <a:noFill/>
        </p:spPr>
      </p:pic>
      <p:sp>
        <p:nvSpPr>
          <p:cNvPr id="3" name="Содержимое 2"/>
          <p:cNvSpPr>
            <a:spLocks noGrp="1"/>
          </p:cNvSpPr>
          <p:nvPr>
            <p:ph idx="1"/>
          </p:nvPr>
        </p:nvSpPr>
        <p:spPr>
          <a:xfrm>
            <a:off x="962050" y="1771654"/>
            <a:ext cx="8561139" cy="5324476"/>
          </a:xfrm>
        </p:spPr>
        <p:txBody>
          <a:bodyPr/>
          <a:lstStyle>
            <a:lvl1pPr marL="209060" indent="0">
              <a:buFontTx/>
              <a:buNone/>
              <a:defRPr b="1">
                <a:latin typeface="+mj-lt"/>
              </a:defRPr>
            </a:lvl1pPr>
            <a:lvl2pPr marL="209060" indent="0">
              <a:defRPr>
                <a:latin typeface="+mj-lt"/>
              </a:defRPr>
            </a:lvl2pPr>
            <a:lvl3pPr marL="361508" indent="-149717">
              <a:defRPr>
                <a:latin typeface="+mj-lt"/>
              </a:defRPr>
            </a:lvl3pPr>
            <a:lvl4pPr marL="0" indent="207230">
              <a:defRPr>
                <a:latin typeface="+mj-lt"/>
              </a:defRPr>
            </a:lvl4pPr>
            <a:lvl5pPr marL="825259" indent="0">
              <a:buNone/>
              <a:defRPr>
                <a:latin typeface="+mj-lt"/>
              </a:defRPr>
            </a:lvl5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0" name="Заголовок 9"/>
          <p:cNvSpPr>
            <a:spLocks noGrp="1"/>
          </p:cNvSpPr>
          <p:nvPr>
            <p:ph type="title" hasCustomPrompt="1"/>
          </p:nvPr>
        </p:nvSpPr>
        <p:spPr>
          <a:xfrm>
            <a:off x="961199" y="552472"/>
            <a:ext cx="8581268" cy="1219199"/>
          </a:xfrm>
        </p:spPr>
        <p:txBody>
          <a:bodyPr/>
          <a:lstStyle>
            <a:lvl1pPr marL="0" marR="0" indent="0" defTabSz="599818" rtl="0" eaLnBrk="1" fontAlgn="auto" latinLnBrk="0" hangingPunct="1">
              <a:lnSpc>
                <a:spcPct val="100000"/>
              </a:lnSpc>
              <a:spcBef>
                <a:spcPct val="0"/>
              </a:spcBef>
              <a:spcAft>
                <a:spcPts val="0"/>
              </a:spcAft>
              <a:tabLst/>
              <a:defRPr sz="3100"/>
            </a:lvl1pPr>
          </a:lstStyle>
          <a:p>
            <a:pPr marL="0" marR="0" lvl="0" indent="0" defTabSz="599818" rtl="0" eaLnBrk="1" fontAlgn="auto" latinLnBrk="0" hangingPunct="1">
              <a:lnSpc>
                <a:spcPct val="100000"/>
              </a:lnSpc>
              <a:spcBef>
                <a:spcPct val="0"/>
              </a:spcBef>
              <a:spcAft>
                <a:spcPts val="0"/>
              </a:spcAft>
              <a:tabLst/>
              <a:defRPr/>
            </a:pPr>
            <a:r>
              <a:rPr kumimoji="0" lang="ru-RU" sz="29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pPr>
              <a:defRPr/>
            </a:pPr>
            <a:fld id="{0ED17D7C-6A4E-4319-B85A-2D2149C499EC}"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2662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 y="2"/>
            <a:ext cx="10691814" cy="7558635"/>
          </a:xfrm>
          <a:prstGeom prst="rect">
            <a:avLst/>
          </a:prstGeom>
          <a:noFill/>
        </p:spPr>
      </p:pic>
      <p:sp>
        <p:nvSpPr>
          <p:cNvPr id="2" name="Заголовок 1"/>
          <p:cNvSpPr>
            <a:spLocks noGrp="1"/>
          </p:cNvSpPr>
          <p:nvPr>
            <p:ph type="title"/>
          </p:nvPr>
        </p:nvSpPr>
        <p:spPr>
          <a:xfrm>
            <a:off x="962050" y="1116339"/>
            <a:ext cx="8561139" cy="2232248"/>
          </a:xfrm>
        </p:spPr>
        <p:txBody>
          <a:bodyPr anchor="t"/>
          <a:lstStyle>
            <a:lvl1pPr algn="l">
              <a:defRPr sz="2700" b="1" cap="all"/>
            </a:lvl1pPr>
          </a:lstStyle>
          <a:p>
            <a:r>
              <a:rPr lang="ru-RU" smtClean="0"/>
              <a:t>Click to edit Master title style</a:t>
            </a:r>
            <a:endParaRPr lang="ru-RU" dirty="0"/>
          </a:p>
        </p:txBody>
      </p:sp>
      <p:sp>
        <p:nvSpPr>
          <p:cNvPr id="3" name="Текст 2"/>
          <p:cNvSpPr>
            <a:spLocks noGrp="1"/>
          </p:cNvSpPr>
          <p:nvPr>
            <p:ph type="body" idx="1"/>
          </p:nvPr>
        </p:nvSpPr>
        <p:spPr>
          <a:xfrm>
            <a:off x="962050" y="3781429"/>
            <a:ext cx="8561139" cy="3314700"/>
          </a:xfrm>
        </p:spPr>
        <p:txBody>
          <a:bodyPr anchor="t"/>
          <a:lstStyle>
            <a:lvl1pPr marL="0" indent="0">
              <a:buNone/>
              <a:defRPr sz="1300">
                <a:solidFill>
                  <a:schemeClr val="tx1">
                    <a:tint val="75000"/>
                  </a:schemeClr>
                </a:solidFill>
              </a:defRPr>
            </a:lvl1pPr>
            <a:lvl2pPr marL="299907" indent="0">
              <a:buNone/>
              <a:defRPr sz="1100">
                <a:solidFill>
                  <a:schemeClr val="tx1">
                    <a:tint val="75000"/>
                  </a:schemeClr>
                </a:solidFill>
              </a:defRPr>
            </a:lvl2pPr>
            <a:lvl3pPr marL="599818" indent="0">
              <a:buNone/>
              <a:defRPr sz="1000">
                <a:solidFill>
                  <a:schemeClr val="tx1">
                    <a:tint val="75000"/>
                  </a:schemeClr>
                </a:solidFill>
              </a:defRPr>
            </a:lvl3pPr>
            <a:lvl4pPr marL="899721" indent="0">
              <a:buNone/>
              <a:defRPr sz="900">
                <a:solidFill>
                  <a:schemeClr val="tx1">
                    <a:tint val="75000"/>
                  </a:schemeClr>
                </a:solidFill>
              </a:defRPr>
            </a:lvl4pPr>
            <a:lvl5pPr marL="1199630" indent="0">
              <a:buNone/>
              <a:defRPr sz="900">
                <a:solidFill>
                  <a:schemeClr val="tx1">
                    <a:tint val="75000"/>
                  </a:schemeClr>
                </a:solidFill>
              </a:defRPr>
            </a:lvl5pPr>
            <a:lvl6pPr marL="1499533" indent="0">
              <a:buNone/>
              <a:defRPr sz="900">
                <a:solidFill>
                  <a:schemeClr val="tx1">
                    <a:tint val="75000"/>
                  </a:schemeClr>
                </a:solidFill>
              </a:defRPr>
            </a:lvl6pPr>
            <a:lvl7pPr marL="1799442" indent="0">
              <a:buNone/>
              <a:defRPr sz="900">
                <a:solidFill>
                  <a:schemeClr val="tx1">
                    <a:tint val="75000"/>
                  </a:schemeClr>
                </a:solidFill>
              </a:defRPr>
            </a:lvl7pPr>
            <a:lvl8pPr marL="2099345" indent="0">
              <a:buNone/>
              <a:defRPr sz="900">
                <a:solidFill>
                  <a:schemeClr val="tx1">
                    <a:tint val="75000"/>
                  </a:schemeClr>
                </a:solidFill>
              </a:defRPr>
            </a:lvl8pPr>
            <a:lvl9pPr marL="2399255" indent="0">
              <a:buNone/>
              <a:defRPr sz="900">
                <a:solidFill>
                  <a:schemeClr val="tx1">
                    <a:tint val="75000"/>
                  </a:schemeClr>
                </a:solidFill>
              </a:defRPr>
            </a:lvl9pPr>
          </a:lstStyle>
          <a:p>
            <a:pPr lvl="0"/>
            <a:r>
              <a:rPr lang="ru-RU" smtClean="0"/>
              <a:t>Click to edit Master text styles</a:t>
            </a:r>
          </a:p>
        </p:txBody>
      </p:sp>
      <p:sp>
        <p:nvSpPr>
          <p:cNvPr id="14" name="Номер слайда 13"/>
          <p:cNvSpPr>
            <a:spLocks noGrp="1"/>
          </p:cNvSpPr>
          <p:nvPr>
            <p:ph type="sldNum" sz="quarter" idx="11"/>
          </p:nvPr>
        </p:nvSpPr>
        <p:spPr/>
        <p:txBody>
          <a:bodyPr/>
          <a:lstStyle/>
          <a:p>
            <a:pPr>
              <a:defRPr/>
            </a:pPr>
            <a:fld id="{C1E3F255-BAAB-4729-82CB-36BD993839D8}"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245213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89" y="2110"/>
            <a:ext cx="10691814" cy="7558635"/>
          </a:xfrm>
          <a:prstGeom prst="rect">
            <a:avLst/>
          </a:prstGeom>
          <a:noFill/>
        </p:spPr>
      </p:pic>
      <p:sp>
        <p:nvSpPr>
          <p:cNvPr id="2" name="Заголовок 1"/>
          <p:cNvSpPr>
            <a:spLocks noGrp="1"/>
          </p:cNvSpPr>
          <p:nvPr>
            <p:ph type="title"/>
          </p:nvPr>
        </p:nvSpPr>
        <p:spPr>
          <a:xfrm>
            <a:off x="962028" y="552454"/>
            <a:ext cx="8580438" cy="1219200"/>
          </a:xfrm>
        </p:spPr>
        <p:txBody>
          <a:bodyPr/>
          <a:lstStyle>
            <a:lvl1pPr algn="l">
              <a:defRPr/>
            </a:lvl1pPr>
          </a:lstStyle>
          <a:p>
            <a:r>
              <a:rPr lang="ru-RU" smtClean="0"/>
              <a:t>Click to edit Master title style</a:t>
            </a:r>
            <a:endParaRPr lang="ru-RU" dirty="0"/>
          </a:p>
        </p:txBody>
      </p:sp>
      <p:sp>
        <p:nvSpPr>
          <p:cNvPr id="3" name="Содержимое 2"/>
          <p:cNvSpPr>
            <a:spLocks noGrp="1"/>
          </p:cNvSpPr>
          <p:nvPr>
            <p:ph sz="half" idx="1"/>
          </p:nvPr>
        </p:nvSpPr>
        <p:spPr>
          <a:xfrm>
            <a:off x="962030" y="1771658"/>
            <a:ext cx="4234282" cy="5177334"/>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4" name="Содержимое 3"/>
          <p:cNvSpPr>
            <a:spLocks noGrp="1"/>
          </p:cNvSpPr>
          <p:nvPr>
            <p:ph sz="half" idx="2"/>
          </p:nvPr>
        </p:nvSpPr>
        <p:spPr>
          <a:xfrm>
            <a:off x="5279981" y="1771658"/>
            <a:ext cx="4262505" cy="5177334"/>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3" name="Номер слайда 12"/>
          <p:cNvSpPr>
            <a:spLocks noGrp="1"/>
          </p:cNvSpPr>
          <p:nvPr>
            <p:ph type="sldNum" sz="quarter" idx="11"/>
          </p:nvPr>
        </p:nvSpPr>
        <p:spPr/>
        <p:txBody>
          <a:bodyPr/>
          <a:lstStyle/>
          <a:p>
            <a:pPr>
              <a:defRPr/>
            </a:pPr>
            <a:fld id="{328D010C-5997-44E7-ADAB-F77667386F59}"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68225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5" name="Номер слайда 5"/>
          <p:cNvSpPr>
            <a:spLocks noGrp="1"/>
          </p:cNvSpPr>
          <p:nvPr>
            <p:ph type="sldNum" sz="quarter" idx="4"/>
          </p:nvPr>
        </p:nvSpPr>
        <p:spPr>
          <a:xfrm>
            <a:off x="9578975" y="6474804"/>
            <a:ext cx="663576" cy="720080"/>
          </a:xfrm>
          <a:prstGeom prst="rect">
            <a:avLst/>
          </a:prstGeom>
        </p:spPr>
        <p:txBody>
          <a:bodyPr vert="horz" lIns="103946" tIns="51974" rIns="103946" bIns="51974" rtlCol="0" anchor="ctr">
            <a:normAutofit/>
          </a:bodyPr>
          <a:lstStyle>
            <a:lvl1pPr algn="ctr">
              <a:defRPr sz="2700" i="0">
                <a:solidFill>
                  <a:schemeClr val="bg1"/>
                </a:solidFill>
                <a:latin typeface="+mj-lt"/>
              </a:defRPr>
            </a:lvl1pPr>
          </a:lstStyle>
          <a:p>
            <a:fld id="{E20E89E6-FE54-4E13-859C-1FA908D70D39}"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9" y="552453"/>
            <a:ext cx="9196706" cy="1219200"/>
          </a:xfrm>
        </p:spPr>
        <p:txBody>
          <a:bodyPr/>
          <a:lstStyle>
            <a:lvl1pPr>
              <a:defRPr/>
            </a:lvl1pPr>
          </a:lstStyle>
          <a:p>
            <a:r>
              <a:rPr lang="ru-RU" smtClean="0"/>
              <a:t>Click to edit Master title style</a:t>
            </a:r>
            <a:endParaRPr lang="ru-RU" dirty="0"/>
          </a:p>
        </p:txBody>
      </p:sp>
      <p:sp>
        <p:nvSpPr>
          <p:cNvPr id="3" name="Текст 2"/>
          <p:cNvSpPr>
            <a:spLocks noGrp="1"/>
          </p:cNvSpPr>
          <p:nvPr>
            <p:ph type="body" idx="1"/>
          </p:nvPr>
        </p:nvSpPr>
        <p:spPr>
          <a:xfrm>
            <a:off x="962047" y="1771654"/>
            <a:ext cx="4297419" cy="626249"/>
          </a:xfrm>
        </p:spPr>
        <p:txBody>
          <a:bodyPr anchor="b"/>
          <a:lstStyle>
            <a:lvl1pPr marL="0" indent="0">
              <a:buNone/>
              <a:defRPr sz="1500" b="1"/>
            </a:lvl1pPr>
            <a:lvl2pPr marL="299907" indent="0">
              <a:buNone/>
              <a:defRPr sz="1300" b="1"/>
            </a:lvl2pPr>
            <a:lvl3pPr marL="599818" indent="0">
              <a:buNone/>
              <a:defRPr sz="1100" b="1"/>
            </a:lvl3pPr>
            <a:lvl4pPr marL="899721" indent="0">
              <a:buNone/>
              <a:defRPr sz="1000" b="1"/>
            </a:lvl4pPr>
            <a:lvl5pPr marL="1199630" indent="0">
              <a:buNone/>
              <a:defRPr sz="1000" b="1"/>
            </a:lvl5pPr>
            <a:lvl6pPr marL="1499533" indent="0">
              <a:buNone/>
              <a:defRPr sz="1000" b="1"/>
            </a:lvl6pPr>
            <a:lvl7pPr marL="1799442" indent="0">
              <a:buNone/>
              <a:defRPr sz="1000" b="1"/>
            </a:lvl7pPr>
            <a:lvl8pPr marL="2099345" indent="0">
              <a:buNone/>
              <a:defRPr sz="1000" b="1"/>
            </a:lvl8pPr>
            <a:lvl9pPr marL="2399255" indent="0">
              <a:buNone/>
              <a:defRPr sz="1000" b="1"/>
            </a:lvl9pPr>
          </a:lstStyle>
          <a:p>
            <a:pPr lvl="0"/>
            <a:r>
              <a:rPr lang="ru-RU" smtClean="0"/>
              <a:t>Click to edit Master text styles</a:t>
            </a:r>
          </a:p>
        </p:txBody>
      </p:sp>
      <p:sp>
        <p:nvSpPr>
          <p:cNvPr id="4" name="Содержимое 3"/>
          <p:cNvSpPr>
            <a:spLocks noGrp="1"/>
          </p:cNvSpPr>
          <p:nvPr>
            <p:ph sz="half" idx="2"/>
          </p:nvPr>
        </p:nvSpPr>
        <p:spPr>
          <a:xfrm>
            <a:off x="962047" y="2397901"/>
            <a:ext cx="4297419" cy="469822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5" name="Текст 4"/>
          <p:cNvSpPr>
            <a:spLocks noGrp="1"/>
          </p:cNvSpPr>
          <p:nvPr>
            <p:ph type="body" sz="quarter" idx="3"/>
          </p:nvPr>
        </p:nvSpPr>
        <p:spPr>
          <a:xfrm>
            <a:off x="5346703" y="1771654"/>
            <a:ext cx="4195764" cy="626249"/>
          </a:xfrm>
        </p:spPr>
        <p:txBody>
          <a:bodyPr anchor="b"/>
          <a:lstStyle>
            <a:lvl1pPr marL="0" indent="0">
              <a:buNone/>
              <a:defRPr sz="1500" b="1"/>
            </a:lvl1pPr>
            <a:lvl2pPr marL="299907" indent="0">
              <a:buNone/>
              <a:defRPr sz="1300" b="1"/>
            </a:lvl2pPr>
            <a:lvl3pPr marL="599818" indent="0">
              <a:buNone/>
              <a:defRPr sz="1100" b="1"/>
            </a:lvl3pPr>
            <a:lvl4pPr marL="899721" indent="0">
              <a:buNone/>
              <a:defRPr sz="1000" b="1"/>
            </a:lvl4pPr>
            <a:lvl5pPr marL="1199630" indent="0">
              <a:buNone/>
              <a:defRPr sz="1000" b="1"/>
            </a:lvl5pPr>
            <a:lvl6pPr marL="1499533" indent="0">
              <a:buNone/>
              <a:defRPr sz="1000" b="1"/>
            </a:lvl6pPr>
            <a:lvl7pPr marL="1799442" indent="0">
              <a:buNone/>
              <a:defRPr sz="1000" b="1"/>
            </a:lvl7pPr>
            <a:lvl8pPr marL="2099345" indent="0">
              <a:buNone/>
              <a:defRPr sz="1000" b="1"/>
            </a:lvl8pPr>
            <a:lvl9pPr marL="2399255" indent="0">
              <a:buNone/>
              <a:defRPr sz="1000" b="1"/>
            </a:lvl9pPr>
          </a:lstStyle>
          <a:p>
            <a:pPr lvl="0"/>
            <a:r>
              <a:rPr lang="ru-RU" smtClean="0"/>
              <a:t>Click to edit Master text styles</a:t>
            </a:r>
          </a:p>
        </p:txBody>
      </p:sp>
      <p:sp>
        <p:nvSpPr>
          <p:cNvPr id="6" name="Содержимое 5"/>
          <p:cNvSpPr>
            <a:spLocks noGrp="1"/>
          </p:cNvSpPr>
          <p:nvPr>
            <p:ph sz="quarter" idx="4"/>
          </p:nvPr>
        </p:nvSpPr>
        <p:spPr>
          <a:xfrm>
            <a:off x="5346703" y="2412479"/>
            <a:ext cx="4195764" cy="468364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dirty="0"/>
          </a:p>
        </p:txBody>
      </p:sp>
      <p:sp>
        <p:nvSpPr>
          <p:cNvPr id="11" name="Дата 10"/>
          <p:cNvSpPr>
            <a:spLocks noGrp="1"/>
          </p:cNvSpPr>
          <p:nvPr>
            <p:ph type="dt" sz="half" idx="10"/>
          </p:nvPr>
        </p:nvSpPr>
        <p:spPr/>
        <p:txBody>
          <a:bodyPr/>
          <a:lstStyle/>
          <a:p>
            <a:pPr>
              <a:defRPr/>
            </a:pPr>
            <a:endParaRPr lang="ru-RU">
              <a:solidFill>
                <a:prstClr val="black">
                  <a:tint val="75000"/>
                </a:prstClr>
              </a:solidFill>
            </a:endParaRPr>
          </a:p>
        </p:txBody>
      </p:sp>
      <p:sp>
        <p:nvSpPr>
          <p:cNvPr id="12" name="Номер слайда 11"/>
          <p:cNvSpPr>
            <a:spLocks noGrp="1"/>
          </p:cNvSpPr>
          <p:nvPr>
            <p:ph type="sldNum" sz="quarter" idx="11"/>
          </p:nvPr>
        </p:nvSpPr>
        <p:spPr/>
        <p:txBody>
          <a:bodyPr/>
          <a:lstStyle/>
          <a:p>
            <a:pPr>
              <a:defRPr/>
            </a:pPr>
            <a:fld id="{19C80194-86EC-4B2B-A4F3-81F77542C6A5}" type="slidenum">
              <a:rPr lang="ru-RU" smtClean="0">
                <a:solidFill>
                  <a:prstClr val="white"/>
                </a:solidFill>
              </a:rPr>
              <a:pPr>
                <a:defRPr/>
              </a:pPr>
              <a:t>‹#›</a:t>
            </a:fld>
            <a:endParaRPr lang="ru-RU">
              <a:solidFill>
                <a:prstClr val="white"/>
              </a:solidFill>
            </a:endParaRPr>
          </a:p>
        </p:txBody>
      </p:sp>
      <p:sp>
        <p:nvSpPr>
          <p:cNvPr id="13" name="Нижний колонтитул 12"/>
          <p:cNvSpPr>
            <a:spLocks noGrp="1"/>
          </p:cNvSpPr>
          <p:nvPr>
            <p:ph type="ftr" sz="quarter" idx="12"/>
          </p:nvPr>
        </p:nvSpPr>
        <p:spPr/>
        <p:txBody>
          <a:bodyPr/>
          <a:lstStyle/>
          <a:p>
            <a:pPr>
              <a:defRPr/>
            </a:pPr>
            <a:endParaRPr lang="ru-RU">
              <a:solidFill>
                <a:prstClr val="black">
                  <a:tint val="75000"/>
                </a:prstClr>
              </a:solidFill>
            </a:endParaRPr>
          </a:p>
        </p:txBody>
      </p:sp>
    </p:spTree>
    <p:extLst>
      <p:ext uri="{BB962C8B-B14F-4D97-AF65-F5344CB8AC3E}">
        <p14:creationId xmlns:p14="http://schemas.microsoft.com/office/powerpoint/2010/main" val="1888441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89" y="2110"/>
            <a:ext cx="10691814" cy="7558635"/>
          </a:xfrm>
          <a:prstGeom prst="rect">
            <a:avLst/>
          </a:prstGeom>
          <a:noFill/>
        </p:spPr>
      </p:pic>
      <p:sp>
        <p:nvSpPr>
          <p:cNvPr id="2" name="Заголовок 1"/>
          <p:cNvSpPr>
            <a:spLocks noGrp="1"/>
          </p:cNvSpPr>
          <p:nvPr>
            <p:ph type="title"/>
          </p:nvPr>
        </p:nvSpPr>
        <p:spPr>
          <a:xfrm>
            <a:off x="962029" y="552454"/>
            <a:ext cx="9196706" cy="1219200"/>
          </a:xfrm>
        </p:spPr>
        <p:txBody>
          <a:bodyPr/>
          <a:lstStyle>
            <a:lvl1pPr algn="l">
              <a:defRPr/>
            </a:lvl1pPr>
          </a:lstStyle>
          <a:p>
            <a:r>
              <a:rPr lang="ru-RU" smtClean="0"/>
              <a:t>Click to edit Master title style</a:t>
            </a:r>
            <a:endParaRPr lang="ru-RU" dirty="0"/>
          </a:p>
        </p:txBody>
      </p:sp>
      <p:sp>
        <p:nvSpPr>
          <p:cNvPr id="11" name="Дата 10"/>
          <p:cNvSpPr>
            <a:spLocks noGrp="1"/>
          </p:cNvSpPr>
          <p:nvPr>
            <p:ph type="dt" sz="half" idx="10"/>
          </p:nvPr>
        </p:nvSpPr>
        <p:spPr/>
        <p:txBody>
          <a:bodyPr/>
          <a:lstStyle/>
          <a:p>
            <a:pPr>
              <a:defRPr/>
            </a:pPr>
            <a:endParaRPr lang="ru-RU">
              <a:solidFill>
                <a:prstClr val="black">
                  <a:tint val="75000"/>
                </a:prstClr>
              </a:solidFill>
            </a:endParaRPr>
          </a:p>
        </p:txBody>
      </p:sp>
      <p:sp>
        <p:nvSpPr>
          <p:cNvPr id="12" name="Номер слайда 11"/>
          <p:cNvSpPr>
            <a:spLocks noGrp="1"/>
          </p:cNvSpPr>
          <p:nvPr>
            <p:ph type="sldNum" sz="quarter" idx="11"/>
          </p:nvPr>
        </p:nvSpPr>
        <p:spPr/>
        <p:txBody>
          <a:bodyPr/>
          <a:lstStyle/>
          <a:p>
            <a:pPr>
              <a:defRPr/>
            </a:pPr>
            <a:fld id="{179AFC8C-32EF-4B56-9E55-3B036E80E93C}" type="slidenum">
              <a:rPr lang="ru-RU" smtClean="0">
                <a:solidFill>
                  <a:prstClr val="white"/>
                </a:solidFill>
              </a:rPr>
              <a:pPr>
                <a:defRPr/>
              </a:pPr>
              <a:t>‹#›</a:t>
            </a:fld>
            <a:endParaRPr lang="ru-RU">
              <a:solidFill>
                <a:prstClr val="white"/>
              </a:solidFill>
            </a:endParaRPr>
          </a:p>
        </p:txBody>
      </p:sp>
      <p:sp>
        <p:nvSpPr>
          <p:cNvPr id="13" name="Нижний колонтитул 12"/>
          <p:cNvSpPr>
            <a:spLocks noGrp="1"/>
          </p:cNvSpPr>
          <p:nvPr>
            <p:ph type="ftr" sz="quarter" idx="12"/>
          </p:nvPr>
        </p:nvSpPr>
        <p:spPr/>
        <p:txBody>
          <a:bodyPr/>
          <a:lstStyle/>
          <a:p>
            <a:pPr>
              <a:defRPr/>
            </a:pPr>
            <a:endParaRPr lang="ru-RU">
              <a:solidFill>
                <a:prstClr val="black">
                  <a:tint val="75000"/>
                </a:prstClr>
              </a:solidFill>
            </a:endParaRPr>
          </a:p>
        </p:txBody>
      </p:sp>
    </p:spTree>
    <p:extLst>
      <p:ext uri="{BB962C8B-B14F-4D97-AF65-F5344CB8AC3E}">
        <p14:creationId xmlns:p14="http://schemas.microsoft.com/office/powerpoint/2010/main" val="4173884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5"/>
          <p:cNvSpPr>
            <a:spLocks noGrp="1"/>
          </p:cNvSpPr>
          <p:nvPr>
            <p:ph type="sldNum" sz="quarter" idx="4"/>
          </p:nvPr>
        </p:nvSpPr>
        <p:spPr>
          <a:xfrm>
            <a:off x="9578977" y="6474823"/>
            <a:ext cx="663576" cy="720079"/>
          </a:xfrm>
          <a:prstGeom prst="rect">
            <a:avLst/>
          </a:prstGeom>
        </p:spPr>
        <p:txBody>
          <a:bodyPr vert="horz" lIns="91194" tIns="45596" rIns="91194" bIns="45596" rtlCol="0" anchor="ctr">
            <a:normAutofit/>
          </a:bodyPr>
          <a:lstStyle>
            <a:lvl1pPr algn="ctr">
              <a:defRPr sz="1500" i="0">
                <a:solidFill>
                  <a:schemeClr val="bg1"/>
                </a:solidFill>
                <a:latin typeface="+mj-lt"/>
              </a:defRPr>
            </a:lvl1pPr>
          </a:lstStyle>
          <a:p>
            <a:pPr>
              <a:defRPr/>
            </a:pPr>
            <a:fld id="{CE65262F-85F7-414C-AE19-9E77B2474F4D}"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139595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94" y="301067"/>
            <a:ext cx="3518055" cy="1281215"/>
          </a:xfrm>
        </p:spPr>
        <p:txBody>
          <a:bodyPr anchor="b"/>
          <a:lstStyle>
            <a:lvl1pPr algn="l">
              <a:defRPr sz="1300" b="1"/>
            </a:lvl1pPr>
          </a:lstStyle>
          <a:p>
            <a:r>
              <a:rPr lang="ru-RU" smtClean="0"/>
              <a:t>Click to edit Master title style</a:t>
            </a:r>
            <a:endParaRPr lang="ru-RU"/>
          </a:p>
        </p:txBody>
      </p:sp>
      <p:sp>
        <p:nvSpPr>
          <p:cNvPr id="3" name="Содержимое 2"/>
          <p:cNvSpPr>
            <a:spLocks noGrp="1"/>
          </p:cNvSpPr>
          <p:nvPr>
            <p:ph idx="1"/>
          </p:nvPr>
        </p:nvSpPr>
        <p:spPr>
          <a:xfrm>
            <a:off x="4180842" y="301061"/>
            <a:ext cx="5977909" cy="64533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Текст 3"/>
          <p:cNvSpPr>
            <a:spLocks noGrp="1"/>
          </p:cNvSpPr>
          <p:nvPr>
            <p:ph type="body" sz="half" idx="2"/>
          </p:nvPr>
        </p:nvSpPr>
        <p:spPr>
          <a:xfrm>
            <a:off x="534694" y="1582269"/>
            <a:ext cx="3518055" cy="5172114"/>
          </a:xfrm>
        </p:spPr>
        <p:txBody>
          <a:bodyPr/>
          <a:lstStyle>
            <a:lvl1pPr marL="0" indent="0">
              <a:buNone/>
              <a:defRPr sz="900"/>
            </a:lvl1pPr>
            <a:lvl2pPr marL="299907" indent="0">
              <a:buNone/>
              <a:defRPr sz="800"/>
            </a:lvl2pPr>
            <a:lvl3pPr marL="599818" indent="0">
              <a:buNone/>
              <a:defRPr sz="600"/>
            </a:lvl3pPr>
            <a:lvl4pPr marL="899721" indent="0">
              <a:buNone/>
              <a:defRPr sz="600"/>
            </a:lvl4pPr>
            <a:lvl5pPr marL="1199630" indent="0">
              <a:buNone/>
              <a:defRPr sz="600"/>
            </a:lvl5pPr>
            <a:lvl6pPr marL="1499533" indent="0">
              <a:buNone/>
              <a:defRPr sz="600"/>
            </a:lvl6pPr>
            <a:lvl7pPr marL="1799442" indent="0">
              <a:buNone/>
              <a:defRPr sz="600"/>
            </a:lvl7pPr>
            <a:lvl8pPr marL="2099345" indent="0">
              <a:buNone/>
              <a:defRPr sz="600"/>
            </a:lvl8pPr>
            <a:lvl9pPr marL="2399255" indent="0">
              <a:buNone/>
              <a:defRPr sz="600"/>
            </a:lvl9pPr>
          </a:lstStyle>
          <a:p>
            <a:pPr lvl="0"/>
            <a:r>
              <a:rPr lang="ru-RU" smtClean="0"/>
              <a:t>Click to edit Master text styles</a:t>
            </a:r>
          </a:p>
        </p:txBody>
      </p:sp>
      <p:sp>
        <p:nvSpPr>
          <p:cNvPr id="5" name="Дата 4"/>
          <p:cNvSpPr>
            <a:spLocks noGrp="1"/>
          </p:cNvSpPr>
          <p:nvPr>
            <p:ph type="dt" sz="half" idx="10"/>
          </p:nvPr>
        </p:nvSpPr>
        <p:spPr/>
        <p:txBody>
          <a:bodyPr/>
          <a:lstStyle/>
          <a:p>
            <a:pPr>
              <a:defRPr/>
            </a:pP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6AB62A34-0AFA-455C-B96A-45AC068BF825}"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227635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9"/>
            <a:ext cx="6416040" cy="624856"/>
          </a:xfrm>
        </p:spPr>
        <p:txBody>
          <a:bodyPr anchor="b"/>
          <a:lstStyle>
            <a:lvl1pPr algn="l">
              <a:defRPr sz="1300" b="1"/>
            </a:lvl1pPr>
          </a:lstStyle>
          <a:p>
            <a:r>
              <a:rPr lang="ru-RU" smtClean="0"/>
              <a:t>Click to edit Master title style</a:t>
            </a:r>
            <a:endParaRPr lang="ru-RU"/>
          </a:p>
        </p:txBody>
      </p:sp>
      <p:sp>
        <p:nvSpPr>
          <p:cNvPr id="3" name="Рисунок 2"/>
          <p:cNvSpPr>
            <a:spLocks noGrp="1"/>
          </p:cNvSpPr>
          <p:nvPr>
            <p:ph type="pic" idx="1"/>
          </p:nvPr>
        </p:nvSpPr>
        <p:spPr>
          <a:xfrm>
            <a:off x="2095981" y="675614"/>
            <a:ext cx="6416040" cy="4536758"/>
          </a:xfrm>
        </p:spPr>
        <p:txBody>
          <a:bodyPr/>
          <a:lstStyle>
            <a:lvl1pPr marL="0" indent="0">
              <a:buNone/>
              <a:defRPr sz="2100"/>
            </a:lvl1pPr>
            <a:lvl2pPr marL="299907" indent="0">
              <a:buNone/>
              <a:defRPr sz="1800"/>
            </a:lvl2pPr>
            <a:lvl3pPr marL="599818" indent="0">
              <a:buNone/>
              <a:defRPr sz="1500"/>
            </a:lvl3pPr>
            <a:lvl4pPr marL="899721" indent="0">
              <a:buNone/>
              <a:defRPr sz="1300"/>
            </a:lvl4pPr>
            <a:lvl5pPr marL="1199630" indent="0">
              <a:buNone/>
              <a:defRPr sz="1300"/>
            </a:lvl5pPr>
            <a:lvl6pPr marL="1499533" indent="0">
              <a:buNone/>
              <a:defRPr sz="1300"/>
            </a:lvl6pPr>
            <a:lvl7pPr marL="1799442" indent="0">
              <a:buNone/>
              <a:defRPr sz="1300"/>
            </a:lvl7pPr>
            <a:lvl8pPr marL="2099345" indent="0">
              <a:buNone/>
              <a:defRPr sz="1300"/>
            </a:lvl8pPr>
            <a:lvl9pPr marL="2399255" indent="0">
              <a:buNone/>
              <a:defRPr sz="1300"/>
            </a:lvl9pPr>
          </a:lstStyle>
          <a:p>
            <a:r>
              <a:rPr lang="ru-RU" smtClean="0"/>
              <a:t>Drag picture to placeholder or click icon to add</a:t>
            </a:r>
            <a:endParaRPr lang="ru-RU"/>
          </a:p>
        </p:txBody>
      </p:sp>
      <p:sp>
        <p:nvSpPr>
          <p:cNvPr id="4" name="Текст 3"/>
          <p:cNvSpPr>
            <a:spLocks noGrp="1"/>
          </p:cNvSpPr>
          <p:nvPr>
            <p:ph type="body" sz="half" idx="2"/>
          </p:nvPr>
        </p:nvSpPr>
        <p:spPr>
          <a:xfrm>
            <a:off x="2095981" y="5917757"/>
            <a:ext cx="6416040" cy="887397"/>
          </a:xfrm>
        </p:spPr>
        <p:txBody>
          <a:bodyPr/>
          <a:lstStyle>
            <a:lvl1pPr marL="0" indent="0">
              <a:buNone/>
              <a:defRPr sz="900"/>
            </a:lvl1pPr>
            <a:lvl2pPr marL="299907" indent="0">
              <a:buNone/>
              <a:defRPr sz="800"/>
            </a:lvl2pPr>
            <a:lvl3pPr marL="599818" indent="0">
              <a:buNone/>
              <a:defRPr sz="600"/>
            </a:lvl3pPr>
            <a:lvl4pPr marL="899721" indent="0">
              <a:buNone/>
              <a:defRPr sz="600"/>
            </a:lvl4pPr>
            <a:lvl5pPr marL="1199630" indent="0">
              <a:buNone/>
              <a:defRPr sz="600"/>
            </a:lvl5pPr>
            <a:lvl6pPr marL="1499533" indent="0">
              <a:buNone/>
              <a:defRPr sz="600"/>
            </a:lvl6pPr>
            <a:lvl7pPr marL="1799442" indent="0">
              <a:buNone/>
              <a:defRPr sz="600"/>
            </a:lvl7pPr>
            <a:lvl8pPr marL="2099345" indent="0">
              <a:buNone/>
              <a:defRPr sz="600"/>
            </a:lvl8pPr>
            <a:lvl9pPr marL="2399255" indent="0">
              <a:buNone/>
              <a:defRPr sz="600"/>
            </a:lvl9pPr>
          </a:lstStyle>
          <a:p>
            <a:pPr lvl="0"/>
            <a:r>
              <a:rPr lang="ru-RU" smtClean="0"/>
              <a:t>Click to edit Master text styles</a:t>
            </a:r>
          </a:p>
        </p:txBody>
      </p:sp>
      <p:sp>
        <p:nvSpPr>
          <p:cNvPr id="5" name="Дата 4"/>
          <p:cNvSpPr>
            <a:spLocks noGrp="1"/>
          </p:cNvSpPr>
          <p:nvPr>
            <p:ph type="dt" sz="half" idx="10"/>
          </p:nvPr>
        </p:nvSpPr>
        <p:spPr/>
        <p:txBody>
          <a:bodyPr/>
          <a:lstStyle/>
          <a:p>
            <a:pPr>
              <a:defRPr/>
            </a:pP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95B93335-961B-4AC6-B472-23F887E96A85}"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820109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Дата 3"/>
          <p:cNvSpPr>
            <a:spLocks noGrp="1"/>
          </p:cNvSpPr>
          <p:nvPr>
            <p:ph type="dt" sz="half" idx="10"/>
          </p:nvPr>
        </p:nvSpPr>
        <p:spPr/>
        <p:txBody>
          <a:body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95C926D-F4BB-4846-84A9-408215DD905C}"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532221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7" y="334306"/>
            <a:ext cx="2812588" cy="7113188"/>
          </a:xfrm>
        </p:spPr>
        <p:txBody>
          <a:bodyPr vert="eaVert"/>
          <a:lstStyle/>
          <a:p>
            <a:r>
              <a:rPr lang="ru-RU" smtClean="0"/>
              <a:t>Click to edit Master title style</a:t>
            </a:r>
            <a:endParaRPr lang="ru-RU"/>
          </a:p>
        </p:txBody>
      </p:sp>
      <p:sp>
        <p:nvSpPr>
          <p:cNvPr id="3" name="Вертикальный текст 2"/>
          <p:cNvSpPr>
            <a:spLocks noGrp="1"/>
          </p:cNvSpPr>
          <p:nvPr>
            <p:ph type="body" orient="vert" idx="1"/>
          </p:nvPr>
        </p:nvSpPr>
        <p:spPr>
          <a:xfrm>
            <a:off x="625657" y="334306"/>
            <a:ext cx="8263251" cy="7113188"/>
          </a:xfr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4" name="Дата 3"/>
          <p:cNvSpPr>
            <a:spLocks noGrp="1"/>
          </p:cNvSpPr>
          <p:nvPr>
            <p:ph type="dt" sz="half" idx="10"/>
          </p:nvPr>
        </p:nvSpPr>
        <p:spPr/>
        <p:txBody>
          <a:body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FD7C3AF1-E815-41C8-AD1F-A4FB79D1DEBD}" type="slidenum">
              <a:rPr lang="ru-RU" smtClean="0">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391349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extBox 7"/>
          <p:cNvSpPr txBox="1"/>
          <p:nvPr/>
        </p:nvSpPr>
        <p:spPr>
          <a:xfrm>
            <a:off x="6768808" y="7078381"/>
            <a:ext cx="3566042" cy="160131"/>
          </a:xfrm>
          <a:prstGeom prst="rect">
            <a:avLst/>
          </a:prstGeom>
          <a:noFill/>
        </p:spPr>
        <p:txBody>
          <a:bodyPr lIns="67143" tIns="33571" rIns="67143" bIns="33571">
            <a:spAutoFit/>
          </a:bodyPr>
          <a:lstStyle/>
          <a:p>
            <a:pPr algn="r" defTabSz="456037">
              <a:defRPr/>
            </a:pPr>
            <a:r>
              <a:rPr lang="en-US" sz="600" dirty="0">
                <a:gradFill>
                  <a:gsLst>
                    <a:gs pos="0">
                      <a:srgbClr val="1F497D"/>
                    </a:gs>
                    <a:gs pos="100000">
                      <a:srgbClr val="1F497D"/>
                    </a:gs>
                  </a:gsLst>
                  <a:lin ang="5400000" scaled="0"/>
                </a:gradFill>
                <a:latin typeface="Segoe UI Light" panose="020B0502040204020203" pitchFamily="34" charset="0"/>
                <a:cs typeface="Segoe UI Light" panose="020B0502040204020203" pitchFamily="34" charset="0"/>
              </a:rPr>
              <a:t> </a:t>
            </a:r>
            <a:endParaRPr lang="en-US" sz="600" dirty="0">
              <a:gradFill>
                <a:gsLst>
                  <a:gs pos="0">
                    <a:prstClr val="black"/>
                  </a:gs>
                  <a:gs pos="100000">
                    <a:prstClr val="black"/>
                  </a:gs>
                </a:gsLst>
                <a:lin ang="5400000" scaled="0"/>
              </a:gradFill>
              <a:latin typeface="Segoe UI Light" panose="020B0502040204020203" pitchFamily="34" charset="0"/>
              <a:cs typeface="Segoe UI Light" panose="020B0502040204020203" pitchFamily="34" charset="0"/>
            </a:endParaRPr>
          </a:p>
        </p:txBody>
      </p:sp>
      <p:sp>
        <p:nvSpPr>
          <p:cNvPr id="7" name="TextBox 6"/>
          <p:cNvSpPr txBox="1"/>
          <p:nvPr/>
        </p:nvSpPr>
        <p:spPr>
          <a:xfrm>
            <a:off x="6768808" y="7078382"/>
            <a:ext cx="3566042" cy="143219"/>
          </a:xfrm>
          <a:prstGeom prst="rect">
            <a:avLst/>
          </a:prstGeom>
          <a:noFill/>
        </p:spPr>
        <p:txBody>
          <a:bodyPr lIns="50409" tIns="25197" rIns="50409" bIns="25197">
            <a:spAutoFit/>
          </a:bodyPr>
          <a:lstStyle/>
          <a:p>
            <a:pPr algn="r" defTabSz="456037">
              <a:defRPr/>
            </a:pPr>
            <a:r>
              <a:rPr lang="en-US" sz="600" dirty="0">
                <a:gradFill>
                  <a:gsLst>
                    <a:gs pos="0">
                      <a:srgbClr val="1F497D"/>
                    </a:gs>
                    <a:gs pos="100000">
                      <a:srgbClr val="1F497D"/>
                    </a:gs>
                  </a:gsLst>
                  <a:lin ang="5400000" scaled="0"/>
                </a:gradFill>
                <a:latin typeface="Segoe UI Light" panose="020B0502040204020203" pitchFamily="34" charset="0"/>
                <a:cs typeface="Segoe UI Light" panose="020B0502040204020203" pitchFamily="34" charset="0"/>
              </a:rPr>
              <a:t> </a:t>
            </a:r>
            <a:endParaRPr lang="en-US" sz="600" dirty="0">
              <a:gradFill>
                <a:gsLst>
                  <a:gs pos="0">
                    <a:prstClr val="black"/>
                  </a:gs>
                  <a:gs pos="100000">
                    <a:prstClr val="black"/>
                  </a:gs>
                </a:gsLst>
                <a:lin ang="5400000" scaled="0"/>
              </a:gradFill>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445560" y="476101"/>
            <a:ext cx="9781162" cy="773691"/>
          </a:xfrm>
        </p:spPr>
        <p:txBody>
          <a:bodyPr/>
          <a:lstStyle>
            <a:lvl1pPr>
              <a:defRPr sz="2900"/>
            </a:lvl1pPr>
          </a:lstStyle>
          <a:p>
            <a:r>
              <a:rPr lang="en-US" dirty="0" smtClean="0"/>
              <a:t>Образец заголовка</a:t>
            </a:r>
            <a:endParaRPr lang="en-US" dirty="0"/>
          </a:p>
        </p:txBody>
      </p:sp>
      <p:sp>
        <p:nvSpPr>
          <p:cNvPr id="5" name="Text Placeholder 4"/>
          <p:cNvSpPr>
            <a:spLocks noGrp="1"/>
          </p:cNvSpPr>
          <p:nvPr>
            <p:ph type="body" sz="quarter" idx="10"/>
          </p:nvPr>
        </p:nvSpPr>
        <p:spPr>
          <a:xfrm>
            <a:off x="445560" y="1663510"/>
            <a:ext cx="9781162" cy="5186954"/>
          </a:xfrm>
        </p:spPr>
        <p:txBody>
          <a:bodyPr/>
          <a:lstStyle>
            <a:lvl1pPr marL="255282" indent="-255282">
              <a:defRPr sz="2400"/>
            </a:lvl1pPr>
            <a:lvl2pPr marL="546695" indent="-208659">
              <a:defRPr sz="2400"/>
            </a:lvl2pPr>
            <a:lvl3pPr marL="839279" indent="-210987">
              <a:defRPr sz="2400"/>
            </a:lvl3pPr>
            <a:lvl4pPr marL="1094561" indent="-170186">
              <a:defRPr sz="2400"/>
            </a:lvl4pPr>
            <a:lvl5pPr marL="1342849" indent="-164357">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5"/>
          <p:cNvSpPr>
            <a:spLocks noGrp="1"/>
          </p:cNvSpPr>
          <p:nvPr>
            <p:ph type="body" sz="quarter" idx="12"/>
          </p:nvPr>
        </p:nvSpPr>
        <p:spPr>
          <a:xfrm>
            <a:off x="684141" y="7141516"/>
            <a:ext cx="4578350" cy="183243"/>
          </a:xfrm>
        </p:spPr>
        <p:txBody>
          <a:bodyPr anchor="ctr"/>
          <a:lstStyle>
            <a:lvl1pPr marL="0" indent="0" algn="l" defTabSz="671395" rtl="0" eaLnBrk="1" latinLnBrk="0" hangingPunct="1">
              <a:buNone/>
              <a:defRPr lang="en-US" sz="600" kern="1200" spc="0" baseline="0" dirty="0" smtClean="0">
                <a:gradFill>
                  <a:gsLst>
                    <a:gs pos="0">
                      <a:schemeClr val="tx1"/>
                    </a:gs>
                    <a:gs pos="99000">
                      <a:schemeClr val="tx1"/>
                    </a:gs>
                  </a:gsLst>
                  <a:lin ang="5400000" scaled="0"/>
                </a:gradFill>
                <a:latin typeface="Segoe UI Light" panose="020B0502040204020203" pitchFamily="34" charset="0"/>
                <a:ea typeface="+mn-ea"/>
                <a:cs typeface="+mn-cs"/>
              </a:defRPr>
            </a:lvl1pPr>
            <a:lvl2pPr marL="0" indent="0" algn="l" defTabSz="671395" rtl="0" eaLnBrk="1" latinLnBrk="0" hangingPunct="1">
              <a:buNone/>
              <a:defRPr lang="en-US" sz="600" kern="1200" dirty="0" smtClean="0">
                <a:gradFill>
                  <a:gsLst>
                    <a:gs pos="0">
                      <a:schemeClr val="tx1"/>
                    </a:gs>
                    <a:gs pos="99000">
                      <a:schemeClr val="tx1"/>
                    </a:gs>
                  </a:gsLst>
                  <a:lin ang="5400000" scaled="0"/>
                </a:gradFill>
                <a:latin typeface="+mn-lt"/>
                <a:ea typeface="+mn-ea"/>
                <a:cs typeface="+mn-cs"/>
              </a:defRPr>
            </a:lvl2pPr>
            <a:lvl3pPr marL="0" indent="0" algn="l" defTabSz="671395" rtl="0" eaLnBrk="1" latinLnBrk="0" hangingPunct="1">
              <a:buNone/>
              <a:defRPr lang="en-US" sz="600" kern="1200" dirty="0" smtClean="0">
                <a:gradFill>
                  <a:gsLst>
                    <a:gs pos="0">
                      <a:schemeClr val="tx1"/>
                    </a:gs>
                    <a:gs pos="99000">
                      <a:schemeClr val="tx1"/>
                    </a:gs>
                  </a:gsLst>
                  <a:lin ang="5400000" scaled="0"/>
                </a:gradFill>
                <a:latin typeface="+mn-lt"/>
                <a:ea typeface="+mn-ea"/>
                <a:cs typeface="+mn-cs"/>
              </a:defRPr>
            </a:lvl3pPr>
            <a:lvl4pPr marL="0" indent="0" algn="l" defTabSz="671395" rtl="0" eaLnBrk="1" latinLnBrk="0" hangingPunct="1">
              <a:buNone/>
              <a:defRPr lang="en-US" sz="600" kern="1200" dirty="0" smtClean="0">
                <a:gradFill>
                  <a:gsLst>
                    <a:gs pos="0">
                      <a:schemeClr val="tx1"/>
                    </a:gs>
                    <a:gs pos="99000">
                      <a:schemeClr val="tx1"/>
                    </a:gs>
                  </a:gsLst>
                  <a:lin ang="5400000" scaled="0"/>
                </a:gradFill>
                <a:latin typeface="+mn-lt"/>
                <a:ea typeface="+mn-ea"/>
                <a:cs typeface="+mn-cs"/>
              </a:defRPr>
            </a:lvl4pPr>
            <a:lvl5pPr marL="0" indent="0" algn="l" defTabSz="671395" rtl="0" eaLnBrk="1" latinLnBrk="0" hangingPunct="1">
              <a:buNone/>
              <a:defRPr lang="en-US" sz="600" kern="1200" dirty="0">
                <a:gradFill>
                  <a:gsLst>
                    <a:gs pos="0">
                      <a:schemeClr val="tx1"/>
                    </a:gs>
                    <a:gs pos="99000">
                      <a:schemeClr val="tx1"/>
                    </a:gs>
                  </a:gsLst>
                  <a:lin ang="5400000" scaled="0"/>
                </a:gradFill>
                <a:latin typeface="+mn-lt"/>
                <a:ea typeface="+mn-ea"/>
                <a:cs typeface="+mn-cs"/>
              </a:defRPr>
            </a:lvl5pPr>
          </a:lstStyle>
          <a:p>
            <a:pPr lvl="0"/>
            <a:r>
              <a:rPr lang="en-US" smtClean="0"/>
              <a:t>Click to edit Master text styles</a:t>
            </a:r>
          </a:p>
        </p:txBody>
      </p:sp>
      <p:sp>
        <p:nvSpPr>
          <p:cNvPr id="8" name="Slide Number Placeholder 3"/>
          <p:cNvSpPr>
            <a:spLocks noGrp="1"/>
          </p:cNvSpPr>
          <p:nvPr>
            <p:ph type="sldNum" sz="quarter" idx="13"/>
          </p:nvPr>
        </p:nvSpPr>
        <p:spPr>
          <a:xfrm>
            <a:off x="9640775" y="6955671"/>
            <a:ext cx="827996" cy="404318"/>
          </a:xfrm>
        </p:spPr>
        <p:txBody>
          <a:bodyPr lIns="76624" tIns="38312" rIns="76624" bIns="38312"/>
          <a:lstStyle>
            <a:lvl1pPr algn="r">
              <a:defRPr sz="800" b="0" i="0">
                <a:solidFill>
                  <a:schemeClr val="tx1">
                    <a:tint val="75000"/>
                  </a:schemeClr>
                </a:solidFill>
                <a:latin typeface="Segoe UI Light" panose="020B0502040204020203" pitchFamily="34" charset="0"/>
                <a:cs typeface="Segoe UI Light" panose="020B0502040204020203" pitchFamily="34" charset="0"/>
              </a:defRPr>
            </a:lvl1pPr>
          </a:lstStyle>
          <a:p>
            <a:pPr>
              <a:defRPr/>
            </a:pPr>
            <a:fld id="{9A54D30B-CB97-48CC-94EC-352FC82BBC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5824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 y="1756"/>
            <a:ext cx="10691543" cy="7557762"/>
          </a:xfrm>
          <a:prstGeom prst="rect">
            <a:avLst/>
          </a:prstGeom>
          <a:noFill/>
          <a:ln w="9525">
            <a:noFill/>
            <a:miter lim="800000"/>
            <a:headEnd/>
            <a:tailEnd/>
          </a:ln>
        </p:spPr>
      </p:pic>
      <p:sp>
        <p:nvSpPr>
          <p:cNvPr id="2" name="Заголовок 1"/>
          <p:cNvSpPr>
            <a:spLocks noGrp="1"/>
          </p:cNvSpPr>
          <p:nvPr>
            <p:ph type="ctrTitle"/>
          </p:nvPr>
        </p:nvSpPr>
        <p:spPr>
          <a:xfrm>
            <a:off x="802005" y="3708632"/>
            <a:ext cx="9089390" cy="1620771"/>
          </a:xfrm>
        </p:spPr>
        <p:txBody>
          <a:bodyPr>
            <a:normAutofit/>
          </a:bodyPr>
          <a:lstStyle>
            <a:lvl1pPr>
              <a:defRPr sz="5700" b="1">
                <a:solidFill>
                  <a:schemeClr val="bg1"/>
                </a:solidFill>
                <a:latin typeface="+mj-l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604010" y="5364807"/>
            <a:ext cx="7485380" cy="1932323"/>
          </a:xfrm>
        </p:spPr>
        <p:txBody>
          <a:bodyPr>
            <a:normAutofit/>
          </a:bodyPr>
          <a:lstStyle>
            <a:lvl1pPr marL="0" indent="0" algn="ctr">
              <a:buNone/>
              <a:defRPr sz="3200" b="0">
                <a:solidFill>
                  <a:schemeClr val="bg1"/>
                </a:solidFill>
                <a:latin typeface="+mj-lt"/>
              </a:defRPr>
            </a:lvl1pPr>
            <a:lvl2pPr marL="520884" indent="0" algn="ctr">
              <a:buNone/>
              <a:defRPr>
                <a:solidFill>
                  <a:schemeClr val="tx1">
                    <a:tint val="75000"/>
                  </a:schemeClr>
                </a:solidFill>
              </a:defRPr>
            </a:lvl2pPr>
            <a:lvl3pPr marL="1041768" indent="0" algn="ctr">
              <a:buNone/>
              <a:defRPr>
                <a:solidFill>
                  <a:schemeClr val="tx1">
                    <a:tint val="75000"/>
                  </a:schemeClr>
                </a:solidFill>
              </a:defRPr>
            </a:lvl3pPr>
            <a:lvl4pPr marL="1562652" indent="0" algn="ctr">
              <a:buNone/>
              <a:defRPr>
                <a:solidFill>
                  <a:schemeClr val="tx1">
                    <a:tint val="75000"/>
                  </a:schemeClr>
                </a:solidFill>
              </a:defRPr>
            </a:lvl4pPr>
            <a:lvl5pPr marL="2083538" indent="0" algn="ctr">
              <a:buNone/>
              <a:defRPr>
                <a:solidFill>
                  <a:schemeClr val="tx1">
                    <a:tint val="75000"/>
                  </a:schemeClr>
                </a:solidFill>
              </a:defRPr>
            </a:lvl5pPr>
            <a:lvl6pPr marL="2604420" indent="0" algn="ctr">
              <a:buNone/>
              <a:defRPr>
                <a:solidFill>
                  <a:schemeClr val="tx1">
                    <a:tint val="75000"/>
                  </a:schemeClr>
                </a:solidFill>
              </a:defRPr>
            </a:lvl6pPr>
            <a:lvl7pPr marL="3125306" indent="0" algn="ctr">
              <a:buNone/>
              <a:defRPr>
                <a:solidFill>
                  <a:schemeClr val="tx1">
                    <a:tint val="75000"/>
                  </a:schemeClr>
                </a:solidFill>
              </a:defRPr>
            </a:lvl7pPr>
            <a:lvl8pPr marL="3646191" indent="0" algn="ctr">
              <a:buNone/>
              <a:defRPr>
                <a:solidFill>
                  <a:schemeClr val="tx1">
                    <a:tint val="75000"/>
                  </a:schemeClr>
                </a:solidFill>
              </a:defRPr>
            </a:lvl8pPr>
            <a:lvl9pPr marL="4167073"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1999451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 y="1751"/>
            <a:ext cx="10691543" cy="7559512"/>
          </a:xfrm>
          <a:prstGeom prst="rect">
            <a:avLst/>
          </a:prstGeom>
          <a:noFill/>
          <a:ln w="9525">
            <a:noFill/>
            <a:miter lim="800000"/>
            <a:headEnd/>
            <a:tailEnd/>
          </a:ln>
        </p:spPr>
      </p:pic>
      <p:sp>
        <p:nvSpPr>
          <p:cNvPr id="5" name="TextBox 4"/>
          <p:cNvSpPr txBox="1"/>
          <p:nvPr/>
        </p:nvSpPr>
        <p:spPr>
          <a:xfrm>
            <a:off x="6930298" y="5653444"/>
            <a:ext cx="1080479" cy="414820"/>
          </a:xfrm>
          <a:prstGeom prst="rect">
            <a:avLst/>
          </a:prstGeom>
          <a:noFill/>
        </p:spPr>
        <p:txBody>
          <a:bodyPr lIns="91328" tIns="45665" rIns="91328" bIns="45665"/>
          <a:lstStyle/>
          <a:p>
            <a:pPr defTabSz="1041952" fontAlgn="base">
              <a:spcBef>
                <a:spcPct val="0"/>
              </a:spcBef>
              <a:spcAft>
                <a:spcPct val="0"/>
              </a:spcAft>
              <a:defRPr/>
            </a:pPr>
            <a:endParaRPr lang="ru-RU" dirty="0">
              <a:solidFill>
                <a:prstClr val="black"/>
              </a:solidFill>
            </a:endParaRPr>
          </a:p>
        </p:txBody>
      </p:sp>
      <p:sp>
        <p:nvSpPr>
          <p:cNvPr id="3" name="Содержимое 2"/>
          <p:cNvSpPr>
            <a:spLocks noGrp="1"/>
          </p:cNvSpPr>
          <p:nvPr>
            <p:ph idx="1"/>
          </p:nvPr>
        </p:nvSpPr>
        <p:spPr>
          <a:xfrm>
            <a:off x="962035" y="1771663"/>
            <a:ext cx="8561139" cy="5324475"/>
          </a:xfrm>
        </p:spPr>
        <p:txBody>
          <a:bodyPr/>
          <a:lstStyle>
            <a:lvl1pPr marL="363089" indent="0">
              <a:buFontTx/>
              <a:buNone/>
              <a:defRPr b="1">
                <a:latin typeface="+mj-lt"/>
              </a:defRPr>
            </a:lvl1pPr>
            <a:lvl2pPr marL="359917" indent="3175">
              <a:defRPr>
                <a:latin typeface="+mj-lt"/>
              </a:defRPr>
            </a:lvl2pPr>
            <a:lvl3pPr marL="627874" indent="-260028">
              <a:tabLst/>
              <a:defRPr>
                <a:latin typeface="+mj-lt"/>
              </a:defRPr>
            </a:lvl3pPr>
            <a:lvl4pPr marL="0" indent="359917">
              <a:lnSpc>
                <a:spcPts val="1800"/>
              </a:lnSpc>
              <a:spcBef>
                <a:spcPts val="400"/>
              </a:spcBef>
              <a:defRPr>
                <a:latin typeface="+mj-lt"/>
              </a:defRPr>
            </a:lvl4pPr>
            <a:lvl5pPr>
              <a:lnSpc>
                <a:spcPts val="1800"/>
              </a:lnSpc>
              <a:spcBef>
                <a:spcPts val="400"/>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962028" y="552461"/>
            <a:ext cx="8580438" cy="1219199"/>
          </a:xfrm>
        </p:spPr>
        <p:txBody>
          <a:bodyPr/>
          <a:lstStyle>
            <a:lvl1pPr marL="0" marR="0" indent="0" defTabSz="1041768" rtl="0" eaLnBrk="1" fontAlgn="auto" latinLnBrk="0" hangingPunct="1">
              <a:lnSpc>
                <a:spcPct val="100000"/>
              </a:lnSpc>
              <a:spcBef>
                <a:spcPct val="0"/>
              </a:spcBef>
              <a:spcAft>
                <a:spcPts val="0"/>
              </a:spcAft>
              <a:tabLst/>
              <a:defRPr sz="5400"/>
            </a:lvl1pPr>
          </a:lstStyle>
          <a:p>
            <a:pPr lvl="0"/>
            <a:r>
              <a:rPr lang="ru-RU" noProof="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2239DDAF-0AF6-4ABE-B83B-855404764931}"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995135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92" y="301078"/>
            <a:ext cx="3518055" cy="1281213"/>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40" y="301057"/>
            <a:ext cx="5977909" cy="6453327"/>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92" y="1582265"/>
            <a:ext cx="3518055" cy="5172114"/>
          </a:xfrm>
        </p:spPr>
        <p:txBody>
          <a:bodyPr/>
          <a:lstStyle>
            <a:lvl1pPr marL="0" indent="0">
              <a:buNone/>
              <a:defRPr sz="1700"/>
            </a:lvl1pPr>
            <a:lvl2pPr marL="519720" indent="0">
              <a:buNone/>
              <a:defRPr sz="1400"/>
            </a:lvl2pPr>
            <a:lvl3pPr marL="1039435" indent="0">
              <a:buNone/>
              <a:defRPr sz="1100"/>
            </a:lvl3pPr>
            <a:lvl4pPr marL="1559154" indent="0">
              <a:buNone/>
              <a:defRPr sz="1000"/>
            </a:lvl4pPr>
            <a:lvl5pPr marL="2078870" indent="0">
              <a:buNone/>
              <a:defRPr sz="1000"/>
            </a:lvl5pPr>
            <a:lvl6pPr marL="2598590" indent="0">
              <a:buNone/>
              <a:defRPr sz="1000"/>
            </a:lvl6pPr>
            <a:lvl7pPr marL="3118311" indent="0">
              <a:buNone/>
              <a:defRPr sz="1000"/>
            </a:lvl7pPr>
            <a:lvl8pPr marL="3638027" indent="0">
              <a:buNone/>
              <a:defRPr sz="1000"/>
            </a:lvl8pPr>
            <a:lvl9pPr marL="415774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E89E6-FE54-4E13-859C-1FA908D70D39}"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8"/>
            <a:ext cx="10691544" cy="7559513"/>
          </a:xfrm>
          <a:prstGeom prst="rect">
            <a:avLst/>
          </a:prstGeom>
          <a:noFill/>
          <a:ln w="9525">
            <a:noFill/>
            <a:miter lim="800000"/>
            <a:headEnd/>
            <a:tailEnd/>
          </a:ln>
        </p:spPr>
      </p:pic>
      <p:sp>
        <p:nvSpPr>
          <p:cNvPr id="3" name="Содержимое 2"/>
          <p:cNvSpPr>
            <a:spLocks noGrp="1"/>
          </p:cNvSpPr>
          <p:nvPr>
            <p:ph idx="1"/>
          </p:nvPr>
        </p:nvSpPr>
        <p:spPr>
          <a:xfrm>
            <a:off x="962035" y="1771663"/>
            <a:ext cx="8561139" cy="5324475"/>
          </a:xfrm>
        </p:spPr>
        <p:txBody>
          <a:bodyPr/>
          <a:lstStyle>
            <a:lvl1pPr marL="363089" indent="0">
              <a:buFontTx/>
              <a:buNone/>
              <a:defRPr b="1">
                <a:latin typeface="+mj-lt"/>
              </a:defRPr>
            </a:lvl1pPr>
            <a:lvl2pPr marL="363089" indent="0">
              <a:defRPr>
                <a:latin typeface="+mj-lt"/>
              </a:defRPr>
            </a:lvl2pPr>
            <a:lvl3pPr marL="627874" indent="-260028">
              <a:defRPr>
                <a:latin typeface="+mj-lt"/>
              </a:defRPr>
            </a:lvl3pPr>
            <a:lvl4pPr marL="0" indent="359917">
              <a:defRPr>
                <a:latin typeface="+mj-lt"/>
              </a:defRPr>
            </a:lvl4pPr>
            <a:lvl5pPr marL="1433329"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961198" y="552461"/>
            <a:ext cx="8581268" cy="1219199"/>
          </a:xfrm>
        </p:spPr>
        <p:txBody>
          <a:bodyPr/>
          <a:lstStyle>
            <a:lvl1pPr marL="0" marR="0" indent="0" defTabSz="1041768" rtl="0" eaLnBrk="1" fontAlgn="auto" latinLnBrk="0" hangingPunct="1">
              <a:lnSpc>
                <a:spcPct val="100000"/>
              </a:lnSpc>
              <a:spcBef>
                <a:spcPct val="0"/>
              </a:spcBef>
              <a:spcAft>
                <a:spcPts val="0"/>
              </a:spcAft>
              <a:tabLst/>
              <a:defRPr sz="5400"/>
            </a:lvl1pPr>
          </a:lstStyle>
          <a:p>
            <a:pPr lvl="0"/>
            <a:r>
              <a:rPr lang="ru-RU" noProof="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6A93CD11-3589-4FC4-BAD3-9C961FFE7BBB}"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9940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 y="4"/>
            <a:ext cx="10691544" cy="7557762"/>
          </a:xfrm>
          <a:prstGeom prst="rect">
            <a:avLst/>
          </a:prstGeom>
          <a:noFill/>
          <a:ln w="9525">
            <a:noFill/>
            <a:miter lim="800000"/>
            <a:headEnd/>
            <a:tailEnd/>
          </a:ln>
        </p:spPr>
      </p:pic>
      <p:sp>
        <p:nvSpPr>
          <p:cNvPr id="2" name="Заголовок 1"/>
          <p:cNvSpPr>
            <a:spLocks noGrp="1"/>
          </p:cNvSpPr>
          <p:nvPr>
            <p:ph type="title"/>
          </p:nvPr>
        </p:nvSpPr>
        <p:spPr>
          <a:xfrm>
            <a:off x="962035" y="1116335"/>
            <a:ext cx="8561139" cy="2232248"/>
          </a:xfrm>
        </p:spPr>
        <p:txBody>
          <a:bodyPr anchor="t"/>
          <a:lstStyle>
            <a:lvl1pPr algn="l">
              <a:defRPr sz="4600" b="1" cap="all"/>
            </a:lvl1pPr>
          </a:lstStyle>
          <a:p>
            <a:r>
              <a:rPr lang="ru-RU" smtClean="0"/>
              <a:t>Образец заголовка</a:t>
            </a:r>
            <a:endParaRPr lang="ru-RU" dirty="0"/>
          </a:p>
        </p:txBody>
      </p:sp>
      <p:sp>
        <p:nvSpPr>
          <p:cNvPr id="3" name="Текст 2"/>
          <p:cNvSpPr>
            <a:spLocks noGrp="1"/>
          </p:cNvSpPr>
          <p:nvPr>
            <p:ph type="body" idx="1"/>
          </p:nvPr>
        </p:nvSpPr>
        <p:spPr>
          <a:xfrm>
            <a:off x="962035" y="3781425"/>
            <a:ext cx="8561139" cy="3314700"/>
          </a:xfrm>
        </p:spPr>
        <p:txBody>
          <a:bodyPr/>
          <a:lstStyle>
            <a:lvl1pPr marL="0" indent="0">
              <a:buNone/>
              <a:defRPr sz="2300">
                <a:solidFill>
                  <a:schemeClr val="tx1">
                    <a:tint val="75000"/>
                  </a:schemeClr>
                </a:solidFill>
              </a:defRPr>
            </a:lvl1pPr>
            <a:lvl2pPr marL="520884" indent="0">
              <a:buNone/>
              <a:defRPr sz="2100">
                <a:solidFill>
                  <a:schemeClr val="tx1">
                    <a:tint val="75000"/>
                  </a:schemeClr>
                </a:solidFill>
              </a:defRPr>
            </a:lvl2pPr>
            <a:lvl3pPr marL="1041768" indent="0">
              <a:buNone/>
              <a:defRPr sz="1800">
                <a:solidFill>
                  <a:schemeClr val="tx1">
                    <a:tint val="75000"/>
                  </a:schemeClr>
                </a:solidFill>
              </a:defRPr>
            </a:lvl3pPr>
            <a:lvl4pPr marL="1562652" indent="0">
              <a:buNone/>
              <a:defRPr sz="1600">
                <a:solidFill>
                  <a:schemeClr val="tx1">
                    <a:tint val="75000"/>
                  </a:schemeClr>
                </a:solidFill>
              </a:defRPr>
            </a:lvl4pPr>
            <a:lvl5pPr marL="2083538" indent="0">
              <a:buNone/>
              <a:defRPr sz="1600">
                <a:solidFill>
                  <a:schemeClr val="tx1">
                    <a:tint val="75000"/>
                  </a:schemeClr>
                </a:solidFill>
              </a:defRPr>
            </a:lvl5pPr>
            <a:lvl6pPr marL="2604420" indent="0">
              <a:buNone/>
              <a:defRPr sz="1600">
                <a:solidFill>
                  <a:schemeClr val="tx1">
                    <a:tint val="75000"/>
                  </a:schemeClr>
                </a:solidFill>
              </a:defRPr>
            </a:lvl6pPr>
            <a:lvl7pPr marL="3125306" indent="0">
              <a:buNone/>
              <a:defRPr sz="1600">
                <a:solidFill>
                  <a:schemeClr val="tx1">
                    <a:tint val="75000"/>
                  </a:schemeClr>
                </a:solidFill>
              </a:defRPr>
            </a:lvl7pPr>
            <a:lvl8pPr marL="3646191" indent="0">
              <a:buNone/>
              <a:defRPr sz="1600">
                <a:solidFill>
                  <a:schemeClr val="tx1">
                    <a:tint val="75000"/>
                  </a:schemeClr>
                </a:solidFill>
              </a:defRPr>
            </a:lvl8pPr>
            <a:lvl9pPr marL="4167073" indent="0">
              <a:buNone/>
              <a:defRPr sz="16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7BE47153-C846-4E9D-BCA4-C5D28A27AE7C}"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349300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 y="1751"/>
            <a:ext cx="10691543" cy="7559512"/>
          </a:xfrm>
          <a:prstGeom prst="rect">
            <a:avLst/>
          </a:prstGeom>
          <a:noFill/>
          <a:ln w="9525">
            <a:noFill/>
            <a:miter lim="800000"/>
            <a:headEnd/>
            <a:tailEnd/>
          </a:ln>
        </p:spPr>
      </p:pic>
      <p:sp>
        <p:nvSpPr>
          <p:cNvPr id="2" name="Заголовок 1"/>
          <p:cNvSpPr>
            <a:spLocks noGrp="1"/>
          </p:cNvSpPr>
          <p:nvPr>
            <p:ph type="title"/>
          </p:nvPr>
        </p:nvSpPr>
        <p:spPr>
          <a:xfrm>
            <a:off x="962028" y="552451"/>
            <a:ext cx="8580438" cy="1219200"/>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962027" y="1771658"/>
            <a:ext cx="4234282"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5279978" y="1771658"/>
            <a:ext cx="4262505" cy="517733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A9F28B09-27F3-4B3E-BCBA-42713A63654D}"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4176960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6" y="552450"/>
            <a:ext cx="9196705"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62042" y="1771651"/>
            <a:ext cx="4297419" cy="626250"/>
          </a:xfrm>
        </p:spPr>
        <p:txBody>
          <a:bodyPr anchor="b"/>
          <a:lstStyle>
            <a:lvl1pPr marL="0" indent="0">
              <a:buNone/>
              <a:defRPr sz="2700" b="1"/>
            </a:lvl1pPr>
            <a:lvl2pPr marL="520884" indent="0">
              <a:buNone/>
              <a:defRPr sz="2300" b="1"/>
            </a:lvl2pPr>
            <a:lvl3pPr marL="1041768" indent="0">
              <a:buNone/>
              <a:defRPr sz="2100" b="1"/>
            </a:lvl3pPr>
            <a:lvl4pPr marL="1562652" indent="0">
              <a:buNone/>
              <a:defRPr sz="1800" b="1"/>
            </a:lvl4pPr>
            <a:lvl5pPr marL="2083538" indent="0">
              <a:buNone/>
              <a:defRPr sz="1800" b="1"/>
            </a:lvl5pPr>
            <a:lvl6pPr marL="2604420" indent="0">
              <a:buNone/>
              <a:defRPr sz="1800" b="1"/>
            </a:lvl6pPr>
            <a:lvl7pPr marL="3125306" indent="0">
              <a:buNone/>
              <a:defRPr sz="1800" b="1"/>
            </a:lvl7pPr>
            <a:lvl8pPr marL="3646191" indent="0">
              <a:buNone/>
              <a:defRPr sz="1800" b="1"/>
            </a:lvl8pPr>
            <a:lvl9pPr marL="4167073"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962042" y="2397901"/>
            <a:ext cx="4297419" cy="469822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346713" y="1771651"/>
            <a:ext cx="4195762" cy="626250"/>
          </a:xfrm>
        </p:spPr>
        <p:txBody>
          <a:bodyPr anchor="b"/>
          <a:lstStyle>
            <a:lvl1pPr marL="0" indent="0">
              <a:buNone/>
              <a:defRPr sz="2700" b="1"/>
            </a:lvl1pPr>
            <a:lvl2pPr marL="520884" indent="0">
              <a:buNone/>
              <a:defRPr sz="2300" b="1"/>
            </a:lvl2pPr>
            <a:lvl3pPr marL="1041768" indent="0">
              <a:buNone/>
              <a:defRPr sz="2100" b="1"/>
            </a:lvl3pPr>
            <a:lvl4pPr marL="1562652" indent="0">
              <a:buNone/>
              <a:defRPr sz="1800" b="1"/>
            </a:lvl4pPr>
            <a:lvl5pPr marL="2083538" indent="0">
              <a:buNone/>
              <a:defRPr sz="1800" b="1"/>
            </a:lvl5pPr>
            <a:lvl6pPr marL="2604420" indent="0">
              <a:buNone/>
              <a:defRPr sz="1800" b="1"/>
            </a:lvl6pPr>
            <a:lvl7pPr marL="3125306" indent="0">
              <a:buNone/>
              <a:defRPr sz="1800" b="1"/>
            </a:lvl7pPr>
            <a:lvl8pPr marL="3646191" indent="0">
              <a:buNone/>
              <a:defRPr sz="1800" b="1"/>
            </a:lvl8pPr>
            <a:lvl9pPr marL="4167073"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346713" y="2412479"/>
            <a:ext cx="4195762" cy="4683646"/>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911AA50-C0A9-4626-8184-7DADBFECA2C9}"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4177072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 y="1751"/>
            <a:ext cx="10691543" cy="7559512"/>
          </a:xfrm>
          <a:prstGeom prst="rect">
            <a:avLst/>
          </a:prstGeom>
          <a:noFill/>
          <a:ln w="9525">
            <a:noFill/>
            <a:miter lim="800000"/>
            <a:headEnd/>
            <a:tailEnd/>
          </a:ln>
        </p:spPr>
      </p:pic>
      <p:sp>
        <p:nvSpPr>
          <p:cNvPr id="2" name="Заголовок 1"/>
          <p:cNvSpPr>
            <a:spLocks noGrp="1"/>
          </p:cNvSpPr>
          <p:nvPr>
            <p:ph type="title"/>
          </p:nvPr>
        </p:nvSpPr>
        <p:spPr>
          <a:xfrm>
            <a:off x="962026" y="552451"/>
            <a:ext cx="9196705" cy="1219200"/>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омер слайда 11"/>
          <p:cNvSpPr>
            <a:spLocks noGrp="1"/>
          </p:cNvSpPr>
          <p:nvPr>
            <p:ph type="sldNum" sz="quarter" idx="11"/>
          </p:nvPr>
        </p:nvSpPr>
        <p:spPr/>
        <p:txBody>
          <a:bodyPr/>
          <a:lstStyle>
            <a:lvl1pPr>
              <a:defRPr/>
            </a:lvl1pPr>
          </a:lstStyle>
          <a:p>
            <a:pPr>
              <a:defRPr/>
            </a:pPr>
            <a:fld id="{562C4A87-A01D-4F22-955E-864C60B22584}" type="slidenum">
              <a:rPr lang="ru-RU">
                <a:solidFill>
                  <a:prstClr val="white"/>
                </a:solidFill>
              </a:rPr>
              <a:pPr>
                <a:defRPr/>
              </a:pPr>
              <a:t>‹#›</a:t>
            </a:fld>
            <a:endParaRPr lang="ru-RU">
              <a:solidFill>
                <a:prstClr val="white"/>
              </a:solidFill>
            </a:endParaRPr>
          </a:p>
        </p:txBody>
      </p:sp>
      <p:sp>
        <p:nvSpPr>
          <p:cNvPr id="6" name="Нижний колонтитул 12"/>
          <p:cNvSpPr>
            <a:spLocks noGrp="1"/>
          </p:cNvSpPr>
          <p:nvPr>
            <p:ph type="ftr" sz="quarter" idx="12"/>
          </p:nvPr>
        </p:nvSpPr>
        <p:spPr/>
        <p:txBody>
          <a:bodyPr/>
          <a:lstStyle>
            <a:lvl1pPr>
              <a:defRPr/>
            </a:lvl1pPr>
          </a:lstStyle>
          <a:p>
            <a:pPr>
              <a:defRPr/>
            </a:pPr>
            <a:endParaRPr lang="ru-RU">
              <a:solidFill>
                <a:prstClr val="black">
                  <a:tint val="75000"/>
                </a:prstClr>
              </a:solidFill>
            </a:endParaRPr>
          </a:p>
        </p:txBody>
      </p:sp>
    </p:spTree>
    <p:extLst>
      <p:ext uri="{BB962C8B-B14F-4D97-AF65-F5344CB8AC3E}">
        <p14:creationId xmlns:p14="http://schemas.microsoft.com/office/powerpoint/2010/main" val="1052849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a:xfrm>
            <a:off x="9579505" y="6474332"/>
            <a:ext cx="662769" cy="721120"/>
          </a:xfrm>
        </p:spPr>
        <p:txBody>
          <a:bodyPr/>
          <a:lstStyle>
            <a:lvl1pPr algn="ctr">
              <a:defRPr sz="2700" i="0" smtClean="0">
                <a:solidFill>
                  <a:schemeClr val="bg1"/>
                </a:solidFill>
                <a:latin typeface="+mj-lt"/>
              </a:defRPr>
            </a:lvl1pPr>
          </a:lstStyle>
          <a:p>
            <a:pPr>
              <a:defRPr/>
            </a:pPr>
            <a:fld id="{0BBD6A6B-995D-4DB0-B583-8D3A1356F194}"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849287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80"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3"/>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80" y="1582267"/>
            <a:ext cx="3518055" cy="5172114"/>
          </a:xfrm>
        </p:spPr>
        <p:txBody>
          <a:bodyPr/>
          <a:lstStyle>
            <a:lvl1pPr marL="0" indent="0">
              <a:buNone/>
              <a:defRPr sz="1600"/>
            </a:lvl1pPr>
            <a:lvl2pPr marL="520884" indent="0">
              <a:buNone/>
              <a:defRPr sz="1400"/>
            </a:lvl2pPr>
            <a:lvl3pPr marL="1041768" indent="0">
              <a:buNone/>
              <a:defRPr sz="1100"/>
            </a:lvl3pPr>
            <a:lvl4pPr marL="1562652" indent="0">
              <a:buNone/>
              <a:defRPr sz="1000"/>
            </a:lvl4pPr>
            <a:lvl5pPr marL="2083538" indent="0">
              <a:buNone/>
              <a:defRPr sz="1000"/>
            </a:lvl5pPr>
            <a:lvl6pPr marL="2604420" indent="0">
              <a:buNone/>
              <a:defRPr sz="1000"/>
            </a:lvl6pPr>
            <a:lvl7pPr marL="3125306" indent="0">
              <a:buNone/>
              <a:defRPr sz="1000"/>
            </a:lvl7pPr>
            <a:lvl8pPr marL="3646191" indent="0">
              <a:buNone/>
              <a:defRPr sz="1000"/>
            </a:lvl8pPr>
            <a:lvl9pPr marL="4167073"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972F5D9-17FF-4B8A-9086-F903DD3587A6}"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725306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rtlCol="0">
            <a:normAutofit/>
          </a:bodyPr>
          <a:lstStyle>
            <a:lvl1pPr marL="0" indent="0">
              <a:buNone/>
              <a:defRPr sz="3700"/>
            </a:lvl1pPr>
            <a:lvl2pPr marL="520884" indent="0">
              <a:buNone/>
              <a:defRPr sz="3200"/>
            </a:lvl2pPr>
            <a:lvl3pPr marL="1041768" indent="0">
              <a:buNone/>
              <a:defRPr sz="2700"/>
            </a:lvl3pPr>
            <a:lvl4pPr marL="1562652" indent="0">
              <a:buNone/>
              <a:defRPr sz="2300"/>
            </a:lvl4pPr>
            <a:lvl5pPr marL="2083538" indent="0">
              <a:buNone/>
              <a:defRPr sz="2300"/>
            </a:lvl5pPr>
            <a:lvl6pPr marL="2604420" indent="0">
              <a:buNone/>
              <a:defRPr sz="2300"/>
            </a:lvl6pPr>
            <a:lvl7pPr marL="3125306" indent="0">
              <a:buNone/>
              <a:defRPr sz="2300"/>
            </a:lvl7pPr>
            <a:lvl8pPr marL="3646191" indent="0">
              <a:buNone/>
              <a:defRPr sz="2300"/>
            </a:lvl8pPr>
            <a:lvl9pPr marL="4167073" indent="0">
              <a:buNone/>
              <a:defRPr sz="23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0884" indent="0">
              <a:buNone/>
              <a:defRPr sz="1400"/>
            </a:lvl2pPr>
            <a:lvl3pPr marL="1041768" indent="0">
              <a:buNone/>
              <a:defRPr sz="1100"/>
            </a:lvl3pPr>
            <a:lvl4pPr marL="1562652" indent="0">
              <a:buNone/>
              <a:defRPr sz="1000"/>
            </a:lvl4pPr>
            <a:lvl5pPr marL="2083538" indent="0">
              <a:buNone/>
              <a:defRPr sz="1000"/>
            </a:lvl5pPr>
            <a:lvl6pPr marL="2604420" indent="0">
              <a:buNone/>
              <a:defRPr sz="1000"/>
            </a:lvl6pPr>
            <a:lvl7pPr marL="3125306" indent="0">
              <a:buNone/>
              <a:defRPr sz="1000"/>
            </a:lvl7pPr>
            <a:lvl8pPr marL="3646191" indent="0">
              <a:buNone/>
              <a:defRPr sz="1000"/>
            </a:lvl8pPr>
            <a:lvl9pPr marL="4167073"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6DC74DC-DA40-4C44-82D9-EFD05A28A752}"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414117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59EC3CA-9670-47C7-BE9D-1F57EBE932B9}"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024879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24" y="334306"/>
            <a:ext cx="2812588" cy="7113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A6C408-D565-4E51-B25E-D0DA0F38DA50}"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446815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5.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37" y="540275"/>
            <a:ext cx="8588251" cy="1224137"/>
          </a:xfrm>
          <a:prstGeom prst="rect">
            <a:avLst/>
          </a:prstGeom>
        </p:spPr>
        <p:txBody>
          <a:bodyPr vert="horz" lIns="103946" tIns="51974" rIns="103946" bIns="51974"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54237" y="1764297"/>
            <a:ext cx="8588251" cy="5331830"/>
          </a:xfrm>
          <a:prstGeom prst="rect">
            <a:avLst/>
          </a:prstGeom>
        </p:spPr>
        <p:txBody>
          <a:bodyPr vert="horz" lIns="103946" tIns="51974" rIns="103946" bIns="51974"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34672" y="7008171"/>
            <a:ext cx="2495127" cy="402568"/>
          </a:xfrm>
          <a:prstGeom prst="rect">
            <a:avLst/>
          </a:prstGeom>
        </p:spPr>
        <p:txBody>
          <a:bodyPr vert="horz" lIns="103946" tIns="51974" rIns="103946" bIns="51974" rtlCol="0" anchor="ctr"/>
          <a:lstStyle>
            <a:lvl1pPr algn="l">
              <a:defRPr sz="14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653589" y="7008171"/>
            <a:ext cx="3386243" cy="402568"/>
          </a:xfrm>
          <a:prstGeom prst="rect">
            <a:avLst/>
          </a:prstGeom>
        </p:spPr>
        <p:txBody>
          <a:bodyPr vert="horz" lIns="103946" tIns="51974" rIns="103946" bIns="51974"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9734554" y="6660952"/>
            <a:ext cx="724718" cy="696626"/>
          </a:xfrm>
          <a:prstGeom prst="rect">
            <a:avLst/>
          </a:prstGeom>
        </p:spPr>
        <p:txBody>
          <a:bodyPr vert="horz" lIns="103946" tIns="51974" rIns="103946" bIns="51974" rtlCol="0" anchor="ctr">
            <a:normAutofit/>
          </a:bodyPr>
          <a:lstStyle>
            <a:lvl1pPr algn="ctr">
              <a:lnSpc>
                <a:spcPts val="2398"/>
              </a:lnSpc>
              <a:defRPr sz="2700">
                <a:solidFill>
                  <a:schemeClr val="bg1"/>
                </a:solidFill>
              </a:defRPr>
            </a:lvl1pPr>
          </a:lstStyle>
          <a:p>
            <a:fld id="{E20E89E6-FE54-4E13-859C-1FA908D70D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1039435" rtl="0" eaLnBrk="1" latinLnBrk="0" hangingPunct="1">
        <a:lnSpc>
          <a:spcPts val="5194"/>
        </a:lnSpc>
        <a:spcBef>
          <a:spcPct val="0"/>
        </a:spcBef>
        <a:buNone/>
        <a:defRPr sz="4200" b="1" i="0" kern="1200">
          <a:solidFill>
            <a:srgbClr val="005AA9"/>
          </a:solidFill>
          <a:latin typeface="+mj-lt"/>
          <a:ea typeface="+mj-ea"/>
          <a:cs typeface="+mj-cs"/>
        </a:defRPr>
      </a:lvl1pPr>
    </p:titleStyle>
    <p:bodyStyle>
      <a:lvl1pPr marL="362276" indent="0" algn="l" defTabSz="1039435" rtl="0" eaLnBrk="1" latinLnBrk="0" hangingPunct="1">
        <a:spcBef>
          <a:spcPct val="20000"/>
        </a:spcBef>
        <a:buFont typeface="+mj-lt"/>
        <a:buNone/>
        <a:defRPr sz="3700" b="0" i="0" kern="1200">
          <a:solidFill>
            <a:srgbClr val="005AA9"/>
          </a:solidFill>
          <a:latin typeface="+mj-lt"/>
          <a:ea typeface="+mn-ea"/>
          <a:cs typeface="+mn-cs"/>
        </a:defRPr>
      </a:lvl1pPr>
      <a:lvl2pPr marL="362276" indent="0" algn="l" defTabSz="1039435" rtl="0" eaLnBrk="1" latinLnBrk="0" hangingPunct="1">
        <a:spcBef>
          <a:spcPct val="20000"/>
        </a:spcBef>
        <a:buFont typeface="Arial" pitchFamily="34" charset="0"/>
        <a:buNone/>
        <a:defRPr sz="2400" b="0" i="0" kern="1200">
          <a:solidFill>
            <a:srgbClr val="504F53"/>
          </a:solidFill>
          <a:latin typeface="+mj-lt"/>
          <a:ea typeface="+mn-ea"/>
          <a:cs typeface="+mn-cs"/>
        </a:defRPr>
      </a:lvl2pPr>
      <a:lvl3pPr marL="710316" indent="-259445" algn="l" defTabSz="1039435" rtl="0" eaLnBrk="1" latinLnBrk="0" hangingPunct="1">
        <a:spcBef>
          <a:spcPct val="20000"/>
        </a:spcBef>
        <a:buFont typeface="Arial" pitchFamily="34" charset="0"/>
        <a:buChar char="•"/>
        <a:defRPr sz="2400" b="0" i="0" kern="1200">
          <a:solidFill>
            <a:srgbClr val="504F53"/>
          </a:solidFill>
          <a:latin typeface="+mj-lt"/>
          <a:ea typeface="+mn-ea"/>
          <a:cs typeface="+mn-cs"/>
        </a:defRPr>
      </a:lvl3pPr>
      <a:lvl4pPr marL="0" indent="359108" algn="just" defTabSz="1039435" rtl="0" eaLnBrk="1" latinLnBrk="0" hangingPunct="1">
        <a:lnSpc>
          <a:spcPts val="1800"/>
        </a:lnSpc>
        <a:spcBef>
          <a:spcPts val="400"/>
        </a:spcBef>
        <a:buFont typeface="Arial" pitchFamily="34" charset="0"/>
        <a:buNone/>
        <a:tabLst/>
        <a:defRPr sz="1700" b="0" i="0" kern="1200">
          <a:solidFill>
            <a:srgbClr val="504F53"/>
          </a:solidFill>
          <a:latin typeface="+mj-lt"/>
          <a:ea typeface="+mn-ea"/>
          <a:cs typeface="+mn-cs"/>
        </a:defRPr>
      </a:lvl4pPr>
      <a:lvl5pPr marL="1430120" indent="0" algn="l" defTabSz="1039435" rtl="0" eaLnBrk="1" latinLnBrk="0" hangingPunct="1">
        <a:lnSpc>
          <a:spcPts val="1800"/>
        </a:lnSpc>
        <a:spcBef>
          <a:spcPts val="400"/>
        </a:spcBef>
        <a:buFont typeface="Arial" pitchFamily="34" charset="0"/>
        <a:buNone/>
        <a:defRPr sz="1400" b="0" i="0" kern="1200">
          <a:solidFill>
            <a:srgbClr val="8D8C90"/>
          </a:solidFill>
          <a:latin typeface="+mj-lt"/>
          <a:ea typeface="+mn-ea"/>
          <a:cs typeface="+mn-cs"/>
        </a:defRPr>
      </a:lvl5pPr>
      <a:lvl6pPr marL="2858452" indent="-259856" algn="l" defTabSz="103943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8167" indent="-259856" algn="l" defTabSz="103943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7884" indent="-259856" algn="l" defTabSz="103943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7601" indent="-259856" algn="l" defTabSz="103943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39435" rtl="0" eaLnBrk="1" latinLnBrk="0" hangingPunct="1">
        <a:defRPr sz="2100" kern="1200">
          <a:solidFill>
            <a:schemeClr val="tx1"/>
          </a:solidFill>
          <a:latin typeface="+mn-lt"/>
          <a:ea typeface="+mn-ea"/>
          <a:cs typeface="+mn-cs"/>
        </a:defRPr>
      </a:lvl1pPr>
      <a:lvl2pPr marL="519720" algn="l" defTabSz="1039435" rtl="0" eaLnBrk="1" latinLnBrk="0" hangingPunct="1">
        <a:defRPr sz="2100" kern="1200">
          <a:solidFill>
            <a:schemeClr val="tx1"/>
          </a:solidFill>
          <a:latin typeface="+mn-lt"/>
          <a:ea typeface="+mn-ea"/>
          <a:cs typeface="+mn-cs"/>
        </a:defRPr>
      </a:lvl2pPr>
      <a:lvl3pPr marL="1039435" algn="l" defTabSz="1039435" rtl="0" eaLnBrk="1" latinLnBrk="0" hangingPunct="1">
        <a:defRPr sz="2100" kern="1200">
          <a:solidFill>
            <a:schemeClr val="tx1"/>
          </a:solidFill>
          <a:latin typeface="+mn-lt"/>
          <a:ea typeface="+mn-ea"/>
          <a:cs typeface="+mn-cs"/>
        </a:defRPr>
      </a:lvl3pPr>
      <a:lvl4pPr marL="1559154" algn="l" defTabSz="1039435" rtl="0" eaLnBrk="1" latinLnBrk="0" hangingPunct="1">
        <a:defRPr sz="2100" kern="1200">
          <a:solidFill>
            <a:schemeClr val="tx1"/>
          </a:solidFill>
          <a:latin typeface="+mn-lt"/>
          <a:ea typeface="+mn-ea"/>
          <a:cs typeface="+mn-cs"/>
        </a:defRPr>
      </a:lvl4pPr>
      <a:lvl5pPr marL="2078870" algn="l" defTabSz="1039435" rtl="0" eaLnBrk="1" latinLnBrk="0" hangingPunct="1">
        <a:defRPr sz="2100" kern="1200">
          <a:solidFill>
            <a:schemeClr val="tx1"/>
          </a:solidFill>
          <a:latin typeface="+mn-lt"/>
          <a:ea typeface="+mn-ea"/>
          <a:cs typeface="+mn-cs"/>
        </a:defRPr>
      </a:lvl5pPr>
      <a:lvl6pPr marL="2598590" algn="l" defTabSz="1039435" rtl="0" eaLnBrk="1" latinLnBrk="0" hangingPunct="1">
        <a:defRPr sz="2100" kern="1200">
          <a:solidFill>
            <a:schemeClr val="tx1"/>
          </a:solidFill>
          <a:latin typeface="+mn-lt"/>
          <a:ea typeface="+mn-ea"/>
          <a:cs typeface="+mn-cs"/>
        </a:defRPr>
      </a:lvl6pPr>
      <a:lvl7pPr marL="3118311" algn="l" defTabSz="1039435" rtl="0" eaLnBrk="1" latinLnBrk="0" hangingPunct="1">
        <a:defRPr sz="2100" kern="1200">
          <a:solidFill>
            <a:schemeClr val="tx1"/>
          </a:solidFill>
          <a:latin typeface="+mn-lt"/>
          <a:ea typeface="+mn-ea"/>
          <a:cs typeface="+mn-cs"/>
        </a:defRPr>
      </a:lvl7pPr>
      <a:lvl8pPr marL="3638027" algn="l" defTabSz="1039435" rtl="0" eaLnBrk="1" latinLnBrk="0" hangingPunct="1">
        <a:defRPr sz="2100" kern="1200">
          <a:solidFill>
            <a:schemeClr val="tx1"/>
          </a:solidFill>
          <a:latin typeface="+mn-lt"/>
          <a:ea typeface="+mn-ea"/>
          <a:cs typeface="+mn-cs"/>
        </a:defRPr>
      </a:lvl8pPr>
      <a:lvl9pPr marL="4157744" algn="l" defTabSz="1039435"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37" y="540281"/>
            <a:ext cx="8588251" cy="1224137"/>
          </a:xfrm>
          <a:prstGeom prst="rect">
            <a:avLst/>
          </a:prstGeom>
        </p:spPr>
        <p:txBody>
          <a:bodyPr vert="horz" lIns="91129" tIns="45564" rIns="91129" bIns="45564"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54237" y="1764297"/>
            <a:ext cx="8588251" cy="5331830"/>
          </a:xfrm>
          <a:prstGeom prst="rect">
            <a:avLst/>
          </a:prstGeom>
        </p:spPr>
        <p:txBody>
          <a:bodyPr vert="horz" lIns="91129" tIns="45564" rIns="91129" bIns="45564"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34672" y="7008176"/>
            <a:ext cx="2495127" cy="402568"/>
          </a:xfrm>
          <a:prstGeom prst="rect">
            <a:avLst/>
          </a:prstGeom>
        </p:spPr>
        <p:txBody>
          <a:bodyPr vert="horz" lIns="91129" tIns="45564" rIns="91129" bIns="45564" rtlCol="0" anchor="ctr"/>
          <a:lstStyle>
            <a:lvl1pPr algn="l">
              <a:defRPr sz="800">
                <a:solidFill>
                  <a:schemeClr val="tx1">
                    <a:tint val="75000"/>
                  </a:schemeClr>
                </a:solidFill>
              </a:defRPr>
            </a:lvl1pPr>
          </a:lstStyle>
          <a:p>
            <a:pPr defTabSz="455724" fontAlgn="base">
              <a:spcBef>
                <a:spcPct val="0"/>
              </a:spcBef>
              <a:spcAft>
                <a:spcPct val="0"/>
              </a:spcAft>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653589" y="7008176"/>
            <a:ext cx="3386243" cy="402568"/>
          </a:xfrm>
          <a:prstGeom prst="rect">
            <a:avLst/>
          </a:prstGeom>
        </p:spPr>
        <p:txBody>
          <a:bodyPr vert="horz" lIns="91129" tIns="45564" rIns="91129" bIns="45564" rtlCol="0" anchor="ctr"/>
          <a:lstStyle>
            <a:lvl1pPr algn="ctr">
              <a:defRPr sz="800">
                <a:solidFill>
                  <a:schemeClr val="tx1">
                    <a:tint val="75000"/>
                  </a:schemeClr>
                </a:solidFill>
              </a:defRPr>
            </a:lvl1pPr>
          </a:lstStyle>
          <a:p>
            <a:pPr defTabSz="455724" fontAlgn="base">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9734555" y="6660973"/>
            <a:ext cx="724718" cy="696627"/>
          </a:xfrm>
          <a:prstGeom prst="rect">
            <a:avLst/>
          </a:prstGeom>
        </p:spPr>
        <p:txBody>
          <a:bodyPr vert="horz" lIns="91129" tIns="45564" rIns="91129" bIns="45564" rtlCol="0" anchor="ctr">
            <a:normAutofit/>
          </a:bodyPr>
          <a:lstStyle>
            <a:lvl1pPr algn="ctr">
              <a:lnSpc>
                <a:spcPts val="1384"/>
              </a:lnSpc>
              <a:defRPr sz="1500">
                <a:solidFill>
                  <a:schemeClr val="bg1"/>
                </a:solidFill>
              </a:defRPr>
            </a:lvl1pPr>
          </a:lstStyle>
          <a:p>
            <a:pPr defTabSz="455724" fontAlgn="base">
              <a:spcBef>
                <a:spcPct val="0"/>
              </a:spcBef>
              <a:spcAft>
                <a:spcPct val="0"/>
              </a:spcAft>
              <a:defRPr/>
            </a:pPr>
            <a:fld id="{0ED17D7C-6A4E-4319-B85A-2D2149C499EC}" type="slidenum">
              <a:rPr lang="ru-RU" smtClean="0">
                <a:solidFill>
                  <a:prstClr val="white"/>
                </a:solidFill>
              </a:rPr>
              <a:pPr defTabSz="455724" fontAlgn="base">
                <a:spcBef>
                  <a:spcPct val="0"/>
                </a:spcBef>
                <a:spcAft>
                  <a:spcPct val="0"/>
                </a:spcAft>
                <a:defRPr/>
              </a:pPr>
              <a:t>‹#›</a:t>
            </a:fld>
            <a:endParaRPr lang="ru-RU">
              <a:solidFill>
                <a:prstClr val="white"/>
              </a:solidFill>
            </a:endParaRPr>
          </a:p>
        </p:txBody>
      </p:sp>
    </p:spTree>
    <p:extLst>
      <p:ext uri="{BB962C8B-B14F-4D97-AF65-F5344CB8AC3E}">
        <p14:creationId xmlns:p14="http://schemas.microsoft.com/office/powerpoint/2010/main" val="27350338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599405" rtl="0" eaLnBrk="1" latinLnBrk="0" hangingPunct="1">
        <a:lnSpc>
          <a:spcPts val="2999"/>
        </a:lnSpc>
        <a:spcBef>
          <a:spcPct val="0"/>
        </a:spcBef>
        <a:buNone/>
        <a:defRPr sz="2400" b="1" i="0" kern="1200">
          <a:solidFill>
            <a:srgbClr val="005AA9"/>
          </a:solidFill>
          <a:latin typeface="+mj-lt"/>
          <a:ea typeface="+mj-ea"/>
          <a:cs typeface="+mj-cs"/>
        </a:defRPr>
      </a:lvl1pPr>
    </p:titleStyle>
    <p:bodyStyle>
      <a:lvl1pPr marL="208914" indent="0" algn="l" defTabSz="599405" rtl="0" eaLnBrk="1" latinLnBrk="0" hangingPunct="1">
        <a:spcBef>
          <a:spcPct val="20000"/>
        </a:spcBef>
        <a:buFont typeface="+mj-lt"/>
        <a:buNone/>
        <a:defRPr sz="2100" b="0" i="0" kern="1200">
          <a:solidFill>
            <a:srgbClr val="005AA9"/>
          </a:solidFill>
          <a:latin typeface="+mj-lt"/>
          <a:ea typeface="+mn-ea"/>
          <a:cs typeface="+mn-cs"/>
        </a:defRPr>
      </a:lvl1pPr>
      <a:lvl2pPr marL="208914" indent="0" algn="l" defTabSz="599405" rtl="0" eaLnBrk="1" latinLnBrk="0" hangingPunct="1">
        <a:spcBef>
          <a:spcPct val="20000"/>
        </a:spcBef>
        <a:buFont typeface="Arial" pitchFamily="34" charset="0"/>
        <a:buNone/>
        <a:defRPr sz="1400" b="0" i="0" kern="1200">
          <a:solidFill>
            <a:srgbClr val="504F53"/>
          </a:solidFill>
          <a:latin typeface="+mj-lt"/>
          <a:ea typeface="+mn-ea"/>
          <a:cs typeface="+mn-cs"/>
        </a:defRPr>
      </a:lvl2pPr>
      <a:lvl3pPr marL="409608" indent="-149618" algn="l" defTabSz="599405" rtl="0" eaLnBrk="1" latinLnBrk="0" hangingPunct="1">
        <a:spcBef>
          <a:spcPct val="20000"/>
        </a:spcBef>
        <a:buFont typeface="Arial" pitchFamily="34" charset="0"/>
        <a:buChar char="•"/>
        <a:defRPr sz="1400" b="0" i="0" kern="1200">
          <a:solidFill>
            <a:srgbClr val="504F53"/>
          </a:solidFill>
          <a:latin typeface="+mj-lt"/>
          <a:ea typeface="+mn-ea"/>
          <a:cs typeface="+mn-cs"/>
        </a:defRPr>
      </a:lvl3pPr>
      <a:lvl4pPr marL="0" indent="207088" algn="just" defTabSz="599405" rtl="0" eaLnBrk="1" latinLnBrk="0" hangingPunct="1">
        <a:lnSpc>
          <a:spcPts val="1039"/>
        </a:lnSpc>
        <a:spcBef>
          <a:spcPts val="230"/>
        </a:spcBef>
        <a:buFont typeface="Arial" pitchFamily="34" charset="0"/>
        <a:buNone/>
        <a:tabLst/>
        <a:defRPr sz="900" b="0" i="0" kern="1200">
          <a:solidFill>
            <a:srgbClr val="504F53"/>
          </a:solidFill>
          <a:latin typeface="+mj-lt"/>
          <a:ea typeface="+mn-ea"/>
          <a:cs typeface="+mn-cs"/>
        </a:defRPr>
      </a:lvl4pPr>
      <a:lvl5pPr marL="824701" indent="0" algn="l" defTabSz="599405" rtl="0" eaLnBrk="1" latinLnBrk="0" hangingPunct="1">
        <a:lnSpc>
          <a:spcPts val="1039"/>
        </a:lnSpc>
        <a:spcBef>
          <a:spcPts val="230"/>
        </a:spcBef>
        <a:buFont typeface="Arial" pitchFamily="34" charset="0"/>
        <a:buNone/>
        <a:defRPr sz="800" b="0" i="0" kern="1200">
          <a:solidFill>
            <a:srgbClr val="8D8C90"/>
          </a:solidFill>
          <a:latin typeface="+mj-lt"/>
          <a:ea typeface="+mn-ea"/>
          <a:cs typeface="+mn-cs"/>
        </a:defRPr>
      </a:lvl5pPr>
      <a:lvl6pPr marL="1648362" indent="-149850" algn="l" defTabSz="599405"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48070" indent="-149850" algn="l" defTabSz="599405"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47774" indent="-149850" algn="l" defTabSz="599405"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47477" indent="-149850" algn="l" defTabSz="599405"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ru-RU"/>
      </a:defPPr>
      <a:lvl1pPr marL="0" algn="l" defTabSz="599405" rtl="0" eaLnBrk="1" latinLnBrk="0" hangingPunct="1">
        <a:defRPr sz="1100" kern="1200">
          <a:solidFill>
            <a:schemeClr val="tx1"/>
          </a:solidFill>
          <a:latin typeface="+mn-lt"/>
          <a:ea typeface="+mn-ea"/>
          <a:cs typeface="+mn-cs"/>
        </a:defRPr>
      </a:lvl1pPr>
      <a:lvl2pPr marL="299701" algn="l" defTabSz="599405" rtl="0" eaLnBrk="1" latinLnBrk="0" hangingPunct="1">
        <a:defRPr sz="1100" kern="1200">
          <a:solidFill>
            <a:schemeClr val="tx1"/>
          </a:solidFill>
          <a:latin typeface="+mn-lt"/>
          <a:ea typeface="+mn-ea"/>
          <a:cs typeface="+mn-cs"/>
        </a:defRPr>
      </a:lvl2pPr>
      <a:lvl3pPr marL="599405" algn="l" defTabSz="599405" rtl="0" eaLnBrk="1" latinLnBrk="0" hangingPunct="1">
        <a:defRPr sz="1100" kern="1200">
          <a:solidFill>
            <a:schemeClr val="tx1"/>
          </a:solidFill>
          <a:latin typeface="+mn-lt"/>
          <a:ea typeface="+mn-ea"/>
          <a:cs typeface="+mn-cs"/>
        </a:defRPr>
      </a:lvl3pPr>
      <a:lvl4pPr marL="899112" algn="l" defTabSz="599405" rtl="0" eaLnBrk="1" latinLnBrk="0" hangingPunct="1">
        <a:defRPr sz="1100" kern="1200">
          <a:solidFill>
            <a:schemeClr val="tx1"/>
          </a:solidFill>
          <a:latin typeface="+mn-lt"/>
          <a:ea typeface="+mn-ea"/>
          <a:cs typeface="+mn-cs"/>
        </a:defRPr>
      </a:lvl4pPr>
      <a:lvl5pPr marL="1198819" algn="l" defTabSz="599405" rtl="0" eaLnBrk="1" latinLnBrk="0" hangingPunct="1">
        <a:defRPr sz="1100" kern="1200">
          <a:solidFill>
            <a:schemeClr val="tx1"/>
          </a:solidFill>
          <a:latin typeface="+mn-lt"/>
          <a:ea typeface="+mn-ea"/>
          <a:cs typeface="+mn-cs"/>
        </a:defRPr>
      </a:lvl5pPr>
      <a:lvl6pPr marL="1498515" algn="l" defTabSz="599405" rtl="0" eaLnBrk="1" latinLnBrk="0" hangingPunct="1">
        <a:defRPr sz="1100" kern="1200">
          <a:solidFill>
            <a:schemeClr val="tx1"/>
          </a:solidFill>
          <a:latin typeface="+mn-lt"/>
          <a:ea typeface="+mn-ea"/>
          <a:cs typeface="+mn-cs"/>
        </a:defRPr>
      </a:lvl6pPr>
      <a:lvl7pPr marL="1798221" algn="l" defTabSz="599405" rtl="0" eaLnBrk="1" latinLnBrk="0" hangingPunct="1">
        <a:defRPr sz="1100" kern="1200">
          <a:solidFill>
            <a:schemeClr val="tx1"/>
          </a:solidFill>
          <a:latin typeface="+mn-lt"/>
          <a:ea typeface="+mn-ea"/>
          <a:cs typeface="+mn-cs"/>
        </a:defRPr>
      </a:lvl7pPr>
      <a:lvl8pPr marL="2097921" algn="l" defTabSz="599405" rtl="0" eaLnBrk="1" latinLnBrk="0" hangingPunct="1">
        <a:defRPr sz="1100" kern="1200">
          <a:solidFill>
            <a:schemeClr val="tx1"/>
          </a:solidFill>
          <a:latin typeface="+mn-lt"/>
          <a:ea typeface="+mn-ea"/>
          <a:cs typeface="+mn-cs"/>
        </a:defRPr>
      </a:lvl8pPr>
      <a:lvl9pPr marL="2397627" algn="l" defTabSz="599405"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14524"/>
            <a:ext cx="7930938" cy="756126"/>
          </a:xfrm>
          <a:prstGeom prst="rect">
            <a:avLst/>
          </a:prstGeom>
        </p:spPr>
        <p:txBody>
          <a:bodyPr vert="horz" lIns="99237" tIns="49631" rIns="99237" bIns="49631"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7335" y="1764295"/>
            <a:ext cx="10069618" cy="5208870"/>
          </a:xfrm>
          <a:prstGeom prst="rect">
            <a:avLst/>
          </a:prstGeom>
        </p:spPr>
        <p:txBody>
          <a:bodyPr vert="horz" lIns="99237" tIns="49631" rIns="99237" bIns="49631"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9891395" y="7008181"/>
            <a:ext cx="623782" cy="402568"/>
          </a:xfrm>
          <a:prstGeom prst="rect">
            <a:avLst/>
          </a:prstGeom>
        </p:spPr>
        <p:txBody>
          <a:bodyPr vert="horz" lIns="99237" tIns="49631" rIns="99237" bIns="49631" rtlCol="0" anchor="ctr"/>
          <a:lstStyle>
            <a:lvl1pPr algn="r">
              <a:defRPr sz="2200">
                <a:solidFill>
                  <a:srgbClr val="ED1B2F"/>
                </a:solidFill>
              </a:defRPr>
            </a:lvl1pPr>
          </a:lstStyle>
          <a:p>
            <a:pPr defTabSz="1272039"/>
            <a:fld id="{1C9ADF27-16EE-4216-B63C-FD00A6355452}" type="slidenum">
              <a:rPr lang="ru-RU" smtClean="0"/>
              <a:pPr defTabSz="1272039"/>
              <a:t>‹#›</a:t>
            </a:fld>
            <a:endParaRPr lang="ru-RU" dirty="0"/>
          </a:p>
        </p:txBody>
      </p:sp>
      <p:sp>
        <p:nvSpPr>
          <p:cNvPr id="7" name="Rectangle 64"/>
          <p:cNvSpPr/>
          <p:nvPr userDrawn="1"/>
        </p:nvSpPr>
        <p:spPr>
          <a:xfrm>
            <a:off x="282042" y="315808"/>
            <a:ext cx="50520" cy="753582"/>
          </a:xfrm>
          <a:prstGeom prst="rect">
            <a:avLst/>
          </a:prstGeom>
          <a:solidFill>
            <a:srgbClr val="ED1B2F"/>
          </a:solidFill>
          <a:ln w="25400" cap="flat" cmpd="sng" algn="ctr">
            <a:noFill/>
            <a:prstDash val="solid"/>
          </a:ln>
          <a:effectLst/>
        </p:spPr>
        <p:txBody>
          <a:bodyPr lIns="132290" tIns="66143" rIns="132290" bIns="66143" rtlCol="0" anchor="ctr"/>
          <a:lstStyle/>
          <a:p>
            <a:pPr algn="ctr" defTabSz="1322938">
              <a:defRPr/>
            </a:pPr>
            <a:endParaRPr lang="en-US" sz="2600" kern="0">
              <a:solidFill>
                <a:sysClr val="window" lastClr="FFFFFF"/>
              </a:solidFill>
            </a:endParaRPr>
          </a:p>
        </p:txBody>
      </p:sp>
      <p:pic>
        <p:nvPicPr>
          <p:cNvPr id="8" name="Picture 2" descr="C:\Users\v.kudenkova\Desktop\Безымянный-2.png"/>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8554749" y="504112"/>
            <a:ext cx="1654807" cy="418715"/>
          </a:xfrm>
          <a:prstGeom prst="rect">
            <a:avLst/>
          </a:prstGeom>
          <a:noFill/>
        </p:spPr>
      </p:pic>
      <p:sp>
        <p:nvSpPr>
          <p:cNvPr id="9" name="Rectangle 12"/>
          <p:cNvSpPr/>
          <p:nvPr userDrawn="1"/>
        </p:nvSpPr>
        <p:spPr>
          <a:xfrm>
            <a:off x="0" y="6967003"/>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285" tIns="66142" rIns="132285" bIns="66142" rtlCol="0" anchor="ctr"/>
          <a:lstStyle/>
          <a:p>
            <a:pPr algn="ctr" defTabSz="1272039"/>
            <a:endParaRPr lang="en-US" sz="2600" dirty="0">
              <a:solidFill>
                <a:prstClr val="white"/>
              </a:solidFill>
            </a:endParaRPr>
          </a:p>
        </p:txBody>
      </p:sp>
      <p:sp>
        <p:nvSpPr>
          <p:cNvPr id="4" name="TextBox 3"/>
          <p:cNvSpPr txBox="1"/>
          <p:nvPr userDrawn="1"/>
        </p:nvSpPr>
        <p:spPr>
          <a:xfrm>
            <a:off x="13" y="7074094"/>
            <a:ext cx="4807956" cy="438786"/>
          </a:xfrm>
          <a:prstGeom prst="rect">
            <a:avLst/>
          </a:prstGeom>
          <a:noFill/>
        </p:spPr>
        <p:txBody>
          <a:bodyPr wrap="none" lIns="99237" tIns="49631" rIns="99237" bIns="49631" rtlCol="0">
            <a:spAutoFit/>
          </a:bodyPr>
          <a:lstStyle/>
          <a:p>
            <a:pPr defTabSz="1272039"/>
            <a:r>
              <a:rPr lang="ru-RU" sz="2200" dirty="0" smtClean="0">
                <a:solidFill>
                  <a:prstClr val="white"/>
                </a:solidFill>
              </a:rPr>
              <a:t>РЕФОРМА 54-ФЗ. ПЕРВЫЕ РЕЗУЛЬТАТЫ</a:t>
            </a:r>
            <a:endParaRPr lang="ru-RU" sz="2600" dirty="0">
              <a:solidFill>
                <a:prstClr val="white"/>
              </a:solidFill>
            </a:endParaRPr>
          </a:p>
        </p:txBody>
      </p:sp>
    </p:spTree>
    <p:extLst>
      <p:ext uri="{BB962C8B-B14F-4D97-AF65-F5344CB8AC3E}">
        <p14:creationId xmlns:p14="http://schemas.microsoft.com/office/powerpoint/2010/main" val="38079536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68"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92380" rtl="0" eaLnBrk="1" latinLnBrk="0" hangingPunct="1">
        <a:spcBef>
          <a:spcPct val="0"/>
        </a:spcBef>
        <a:buNone/>
        <a:defRPr sz="3400" b="1" kern="1200" cap="all" baseline="0">
          <a:solidFill>
            <a:schemeClr val="tx1"/>
          </a:solidFill>
          <a:latin typeface="+mj-lt"/>
          <a:ea typeface="+mj-ea"/>
          <a:cs typeface="+mj-cs"/>
        </a:defRPr>
      </a:lvl1pPr>
    </p:titleStyle>
    <p:bodyStyle>
      <a:lvl1pPr marL="372147" indent="-372147" algn="l" defTabSz="99238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06307" indent="-310118" algn="l" defTabSz="992380"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240475" indent="-248095" algn="l" defTabSz="99238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6661" indent="-248095" algn="l" defTabSz="9923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2850" indent="-248095" algn="l" defTabSz="9923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9039" indent="-248095" algn="l" defTabSz="9923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5231" indent="-248095" algn="l" defTabSz="9923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1417" indent="-248095" algn="l" defTabSz="9923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7600" indent="-248095" algn="l" defTabSz="9923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2380" rtl="0" eaLnBrk="1" latinLnBrk="0" hangingPunct="1">
        <a:defRPr sz="2100" kern="1200">
          <a:solidFill>
            <a:schemeClr val="tx1"/>
          </a:solidFill>
          <a:latin typeface="+mn-lt"/>
          <a:ea typeface="+mn-ea"/>
          <a:cs typeface="+mn-cs"/>
        </a:defRPr>
      </a:lvl1pPr>
      <a:lvl2pPr marL="496187" algn="l" defTabSz="992380" rtl="0" eaLnBrk="1" latinLnBrk="0" hangingPunct="1">
        <a:defRPr sz="2100" kern="1200">
          <a:solidFill>
            <a:schemeClr val="tx1"/>
          </a:solidFill>
          <a:latin typeface="+mn-lt"/>
          <a:ea typeface="+mn-ea"/>
          <a:cs typeface="+mn-cs"/>
        </a:defRPr>
      </a:lvl2pPr>
      <a:lvl3pPr marL="992380" algn="l" defTabSz="992380" rtl="0" eaLnBrk="1" latinLnBrk="0" hangingPunct="1">
        <a:defRPr sz="2100" kern="1200">
          <a:solidFill>
            <a:schemeClr val="tx1"/>
          </a:solidFill>
          <a:latin typeface="+mn-lt"/>
          <a:ea typeface="+mn-ea"/>
          <a:cs typeface="+mn-cs"/>
        </a:defRPr>
      </a:lvl3pPr>
      <a:lvl4pPr marL="1488568" algn="l" defTabSz="992380" rtl="0" eaLnBrk="1" latinLnBrk="0" hangingPunct="1">
        <a:defRPr sz="2100" kern="1200">
          <a:solidFill>
            <a:schemeClr val="tx1"/>
          </a:solidFill>
          <a:latin typeface="+mn-lt"/>
          <a:ea typeface="+mn-ea"/>
          <a:cs typeface="+mn-cs"/>
        </a:defRPr>
      </a:lvl4pPr>
      <a:lvl5pPr marL="1984758" algn="l" defTabSz="992380" rtl="0" eaLnBrk="1" latinLnBrk="0" hangingPunct="1">
        <a:defRPr sz="2100" kern="1200">
          <a:solidFill>
            <a:schemeClr val="tx1"/>
          </a:solidFill>
          <a:latin typeface="+mn-lt"/>
          <a:ea typeface="+mn-ea"/>
          <a:cs typeface="+mn-cs"/>
        </a:defRPr>
      </a:lvl5pPr>
      <a:lvl6pPr marL="2480945" algn="l" defTabSz="992380" rtl="0" eaLnBrk="1" latinLnBrk="0" hangingPunct="1">
        <a:defRPr sz="2100" kern="1200">
          <a:solidFill>
            <a:schemeClr val="tx1"/>
          </a:solidFill>
          <a:latin typeface="+mn-lt"/>
          <a:ea typeface="+mn-ea"/>
          <a:cs typeface="+mn-cs"/>
        </a:defRPr>
      </a:lvl6pPr>
      <a:lvl7pPr marL="2977133" algn="l" defTabSz="992380" rtl="0" eaLnBrk="1" latinLnBrk="0" hangingPunct="1">
        <a:defRPr sz="2100" kern="1200">
          <a:solidFill>
            <a:schemeClr val="tx1"/>
          </a:solidFill>
          <a:latin typeface="+mn-lt"/>
          <a:ea typeface="+mn-ea"/>
          <a:cs typeface="+mn-cs"/>
        </a:defRPr>
      </a:lvl7pPr>
      <a:lvl8pPr marL="3473320" algn="l" defTabSz="992380" rtl="0" eaLnBrk="1" latinLnBrk="0" hangingPunct="1">
        <a:defRPr sz="2100" kern="1200">
          <a:solidFill>
            <a:schemeClr val="tx1"/>
          </a:solidFill>
          <a:latin typeface="+mn-lt"/>
          <a:ea typeface="+mn-ea"/>
          <a:cs typeface="+mn-cs"/>
        </a:defRPr>
      </a:lvl8pPr>
      <a:lvl9pPr marL="3969514" algn="l" defTabSz="992380"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14524"/>
            <a:ext cx="7930938" cy="756126"/>
          </a:xfrm>
          <a:prstGeom prst="rect">
            <a:avLst/>
          </a:prstGeom>
        </p:spPr>
        <p:txBody>
          <a:bodyPr vert="horz" lIns="99243" tIns="49631" rIns="99243" bIns="49631"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7335" y="1764295"/>
            <a:ext cx="10069618" cy="5208870"/>
          </a:xfrm>
          <a:prstGeom prst="rect">
            <a:avLst/>
          </a:prstGeom>
        </p:spPr>
        <p:txBody>
          <a:bodyPr vert="horz" lIns="99243" tIns="49631" rIns="99243" bIns="49631"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9891395" y="7008180"/>
            <a:ext cx="623782" cy="402568"/>
          </a:xfrm>
          <a:prstGeom prst="rect">
            <a:avLst/>
          </a:prstGeom>
        </p:spPr>
        <p:txBody>
          <a:bodyPr vert="horz" lIns="99243" tIns="49631" rIns="99243" bIns="49631" rtlCol="0" anchor="ctr"/>
          <a:lstStyle>
            <a:lvl1pPr algn="r">
              <a:defRPr sz="2200">
                <a:solidFill>
                  <a:srgbClr val="ED1B2F"/>
                </a:solidFill>
              </a:defRPr>
            </a:lvl1pPr>
          </a:lstStyle>
          <a:p>
            <a:pPr defTabSz="1272117"/>
            <a:fld id="{1C9ADF27-16EE-4216-B63C-FD00A6355452}" type="slidenum">
              <a:rPr lang="ru-RU" smtClean="0"/>
              <a:pPr defTabSz="1272117"/>
              <a:t>‹#›</a:t>
            </a:fld>
            <a:endParaRPr lang="ru-RU" dirty="0"/>
          </a:p>
        </p:txBody>
      </p:sp>
      <p:sp>
        <p:nvSpPr>
          <p:cNvPr id="7" name="Rectangle 64"/>
          <p:cNvSpPr/>
          <p:nvPr userDrawn="1"/>
        </p:nvSpPr>
        <p:spPr>
          <a:xfrm>
            <a:off x="282042" y="315808"/>
            <a:ext cx="50520" cy="753582"/>
          </a:xfrm>
          <a:prstGeom prst="rect">
            <a:avLst/>
          </a:prstGeom>
          <a:solidFill>
            <a:srgbClr val="ED1B2F"/>
          </a:solidFill>
          <a:ln w="25400" cap="flat" cmpd="sng" algn="ctr">
            <a:noFill/>
            <a:prstDash val="solid"/>
          </a:ln>
          <a:effectLst/>
        </p:spPr>
        <p:txBody>
          <a:bodyPr lIns="132298" tIns="66151" rIns="132298" bIns="66151" rtlCol="0" anchor="ctr"/>
          <a:lstStyle/>
          <a:p>
            <a:pPr algn="ctr" defTabSz="1323020">
              <a:defRPr/>
            </a:pPr>
            <a:endParaRPr lang="en-US" sz="2600" kern="0">
              <a:solidFill>
                <a:sysClr val="window" lastClr="FFFFFF"/>
              </a:solidFill>
            </a:endParaRPr>
          </a:p>
        </p:txBody>
      </p:sp>
      <p:pic>
        <p:nvPicPr>
          <p:cNvPr id="8" name="Picture 2" descr="C:\Users\v.kudenkova\Desktop\Безымянный-2.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554748" y="504110"/>
            <a:ext cx="1654807" cy="418715"/>
          </a:xfrm>
          <a:prstGeom prst="rect">
            <a:avLst/>
          </a:prstGeom>
          <a:noFill/>
        </p:spPr>
      </p:pic>
      <p:sp>
        <p:nvSpPr>
          <p:cNvPr id="9" name="Rectangle 12"/>
          <p:cNvSpPr/>
          <p:nvPr userDrawn="1"/>
        </p:nvSpPr>
        <p:spPr>
          <a:xfrm>
            <a:off x="0" y="6967002"/>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296" tIns="66146" rIns="132296" bIns="66146" rtlCol="0" anchor="ctr"/>
          <a:lstStyle/>
          <a:p>
            <a:pPr algn="ctr" defTabSz="1272117"/>
            <a:endParaRPr lang="en-US" sz="2600" dirty="0">
              <a:solidFill>
                <a:prstClr val="white"/>
              </a:solidFill>
            </a:endParaRPr>
          </a:p>
        </p:txBody>
      </p:sp>
      <p:sp>
        <p:nvSpPr>
          <p:cNvPr id="4" name="TextBox 3"/>
          <p:cNvSpPr txBox="1"/>
          <p:nvPr userDrawn="1"/>
        </p:nvSpPr>
        <p:spPr>
          <a:xfrm>
            <a:off x="15" y="7074093"/>
            <a:ext cx="4807968" cy="438786"/>
          </a:xfrm>
          <a:prstGeom prst="rect">
            <a:avLst/>
          </a:prstGeom>
          <a:noFill/>
        </p:spPr>
        <p:txBody>
          <a:bodyPr wrap="none" lIns="99243" tIns="49631" rIns="99243" bIns="49631" rtlCol="0">
            <a:spAutoFit/>
          </a:bodyPr>
          <a:lstStyle/>
          <a:p>
            <a:pPr defTabSz="1272117"/>
            <a:r>
              <a:rPr lang="ru-RU" sz="2200" dirty="0" smtClean="0">
                <a:solidFill>
                  <a:prstClr val="white"/>
                </a:solidFill>
              </a:rPr>
              <a:t>РЕФОРМА 54-ФЗ. ПЕРВЫЕ РЕЗУЛЬТАТЫ</a:t>
            </a:r>
            <a:endParaRPr lang="ru-RU" sz="2600" dirty="0">
              <a:solidFill>
                <a:prstClr val="white"/>
              </a:solidFill>
            </a:endParaRPr>
          </a:p>
        </p:txBody>
      </p:sp>
    </p:spTree>
    <p:extLst>
      <p:ext uri="{BB962C8B-B14F-4D97-AF65-F5344CB8AC3E}">
        <p14:creationId xmlns:p14="http://schemas.microsoft.com/office/powerpoint/2010/main" val="3145805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92442" rtl="0" eaLnBrk="1" latinLnBrk="0" hangingPunct="1">
        <a:spcBef>
          <a:spcPct val="0"/>
        </a:spcBef>
        <a:buNone/>
        <a:defRPr sz="3400" b="1" kern="1200" cap="all" baseline="0">
          <a:solidFill>
            <a:schemeClr val="tx1"/>
          </a:solidFill>
          <a:latin typeface="+mj-lt"/>
          <a:ea typeface="+mj-ea"/>
          <a:cs typeface="+mj-cs"/>
        </a:defRPr>
      </a:lvl1pPr>
    </p:titleStyle>
    <p:bodyStyle>
      <a:lvl1pPr marL="372170" indent="-372170" algn="l" defTabSz="99244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06359" indent="-310138" algn="l" defTabSz="99244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240550" indent="-248111" algn="l" defTabSz="992442"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6767" indent="-248111" algn="l" defTabSz="992442"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2991" indent="-248111" algn="l" defTabSz="992442"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9213" indent="-248111" algn="l" defTabSz="99244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5432" indent="-248111" algn="l" defTabSz="99244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1652" indent="-248111" algn="l" defTabSz="99244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7867" indent="-248111" algn="l" defTabSz="99244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2442" rtl="0" eaLnBrk="1" latinLnBrk="0" hangingPunct="1">
        <a:defRPr sz="2100" kern="1200">
          <a:solidFill>
            <a:schemeClr val="tx1"/>
          </a:solidFill>
          <a:latin typeface="+mn-lt"/>
          <a:ea typeface="+mn-ea"/>
          <a:cs typeface="+mn-cs"/>
        </a:defRPr>
      </a:lvl1pPr>
      <a:lvl2pPr marL="496219" algn="l" defTabSz="992442" rtl="0" eaLnBrk="1" latinLnBrk="0" hangingPunct="1">
        <a:defRPr sz="2100" kern="1200">
          <a:solidFill>
            <a:schemeClr val="tx1"/>
          </a:solidFill>
          <a:latin typeface="+mn-lt"/>
          <a:ea typeface="+mn-ea"/>
          <a:cs typeface="+mn-cs"/>
        </a:defRPr>
      </a:lvl2pPr>
      <a:lvl3pPr marL="992442" algn="l" defTabSz="992442" rtl="0" eaLnBrk="1" latinLnBrk="0" hangingPunct="1">
        <a:defRPr sz="2100" kern="1200">
          <a:solidFill>
            <a:schemeClr val="tx1"/>
          </a:solidFill>
          <a:latin typeface="+mn-lt"/>
          <a:ea typeface="+mn-ea"/>
          <a:cs typeface="+mn-cs"/>
        </a:defRPr>
      </a:lvl3pPr>
      <a:lvl4pPr marL="1488661" algn="l" defTabSz="992442" rtl="0" eaLnBrk="1" latinLnBrk="0" hangingPunct="1">
        <a:defRPr sz="2100" kern="1200">
          <a:solidFill>
            <a:schemeClr val="tx1"/>
          </a:solidFill>
          <a:latin typeface="+mn-lt"/>
          <a:ea typeface="+mn-ea"/>
          <a:cs typeface="+mn-cs"/>
        </a:defRPr>
      </a:lvl4pPr>
      <a:lvl5pPr marL="1984881" algn="l" defTabSz="992442" rtl="0" eaLnBrk="1" latinLnBrk="0" hangingPunct="1">
        <a:defRPr sz="2100" kern="1200">
          <a:solidFill>
            <a:schemeClr val="tx1"/>
          </a:solidFill>
          <a:latin typeface="+mn-lt"/>
          <a:ea typeface="+mn-ea"/>
          <a:cs typeface="+mn-cs"/>
        </a:defRPr>
      </a:lvl5pPr>
      <a:lvl6pPr marL="2481105" algn="l" defTabSz="992442" rtl="0" eaLnBrk="1" latinLnBrk="0" hangingPunct="1">
        <a:defRPr sz="2100" kern="1200">
          <a:solidFill>
            <a:schemeClr val="tx1"/>
          </a:solidFill>
          <a:latin typeface="+mn-lt"/>
          <a:ea typeface="+mn-ea"/>
          <a:cs typeface="+mn-cs"/>
        </a:defRPr>
      </a:lvl6pPr>
      <a:lvl7pPr marL="2977319" algn="l" defTabSz="992442" rtl="0" eaLnBrk="1" latinLnBrk="0" hangingPunct="1">
        <a:defRPr sz="2100" kern="1200">
          <a:solidFill>
            <a:schemeClr val="tx1"/>
          </a:solidFill>
          <a:latin typeface="+mn-lt"/>
          <a:ea typeface="+mn-ea"/>
          <a:cs typeface="+mn-cs"/>
        </a:defRPr>
      </a:lvl7pPr>
      <a:lvl8pPr marL="3473539" algn="l" defTabSz="992442" rtl="0" eaLnBrk="1" latinLnBrk="0" hangingPunct="1">
        <a:defRPr sz="2100" kern="1200">
          <a:solidFill>
            <a:schemeClr val="tx1"/>
          </a:solidFill>
          <a:latin typeface="+mn-lt"/>
          <a:ea typeface="+mn-ea"/>
          <a:cs typeface="+mn-cs"/>
        </a:defRPr>
      </a:lvl8pPr>
      <a:lvl9pPr marL="3969764" algn="l" defTabSz="992442"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14524"/>
            <a:ext cx="7930938" cy="756126"/>
          </a:xfrm>
          <a:prstGeom prst="rect">
            <a:avLst/>
          </a:prstGeom>
        </p:spPr>
        <p:txBody>
          <a:bodyPr vert="horz" lIns="99257" tIns="49639" rIns="99257" bIns="49639"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7335" y="1764295"/>
            <a:ext cx="10069618" cy="5208870"/>
          </a:xfrm>
          <a:prstGeom prst="rect">
            <a:avLst/>
          </a:prstGeom>
        </p:spPr>
        <p:txBody>
          <a:bodyPr vert="horz" lIns="99257" tIns="49639" rIns="99257" bIns="49639"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9891395" y="7008179"/>
            <a:ext cx="623782" cy="402568"/>
          </a:xfrm>
          <a:prstGeom prst="rect">
            <a:avLst/>
          </a:prstGeom>
        </p:spPr>
        <p:txBody>
          <a:bodyPr vert="horz" lIns="99257" tIns="49639" rIns="99257" bIns="49639" rtlCol="0" anchor="ctr"/>
          <a:lstStyle>
            <a:lvl1pPr algn="r">
              <a:defRPr sz="2200">
                <a:solidFill>
                  <a:srgbClr val="ED1B2F"/>
                </a:solidFill>
              </a:defRPr>
            </a:lvl1pPr>
          </a:lstStyle>
          <a:p>
            <a:pPr defTabSz="1272279"/>
            <a:fld id="{1C9ADF27-16EE-4216-B63C-FD00A6355452}" type="slidenum">
              <a:rPr lang="ru-RU" smtClean="0"/>
              <a:pPr defTabSz="1272279"/>
              <a:t>‹#›</a:t>
            </a:fld>
            <a:endParaRPr lang="ru-RU" dirty="0"/>
          </a:p>
        </p:txBody>
      </p:sp>
      <p:sp>
        <p:nvSpPr>
          <p:cNvPr id="7" name="Rectangle 64"/>
          <p:cNvSpPr/>
          <p:nvPr userDrawn="1"/>
        </p:nvSpPr>
        <p:spPr>
          <a:xfrm>
            <a:off x="282042" y="315805"/>
            <a:ext cx="50520" cy="753582"/>
          </a:xfrm>
          <a:prstGeom prst="rect">
            <a:avLst/>
          </a:prstGeom>
          <a:solidFill>
            <a:srgbClr val="ED1B2F"/>
          </a:solidFill>
          <a:ln w="25400" cap="flat" cmpd="sng" algn="ctr">
            <a:noFill/>
            <a:prstDash val="solid"/>
          </a:ln>
          <a:effectLst/>
        </p:spPr>
        <p:txBody>
          <a:bodyPr lIns="132314" tIns="66158" rIns="132314" bIns="66158" rtlCol="0" anchor="ctr"/>
          <a:lstStyle/>
          <a:p>
            <a:pPr algn="ctr" defTabSz="1323190">
              <a:defRPr/>
            </a:pPr>
            <a:endParaRPr lang="en-US" sz="2600" kern="0">
              <a:solidFill>
                <a:sysClr val="window" lastClr="FFFFFF"/>
              </a:solidFill>
            </a:endParaRPr>
          </a:p>
        </p:txBody>
      </p:sp>
      <p:pic>
        <p:nvPicPr>
          <p:cNvPr id="8" name="Picture 2" descr="C:\Users\v.kudenkova\Desktop\Безымянный-2.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554745" y="504108"/>
            <a:ext cx="1654807" cy="418715"/>
          </a:xfrm>
          <a:prstGeom prst="rect">
            <a:avLst/>
          </a:prstGeom>
          <a:noFill/>
        </p:spPr>
      </p:pic>
      <p:sp>
        <p:nvSpPr>
          <p:cNvPr id="9" name="Rectangle 12"/>
          <p:cNvSpPr/>
          <p:nvPr userDrawn="1"/>
        </p:nvSpPr>
        <p:spPr>
          <a:xfrm>
            <a:off x="0" y="6967000"/>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308" tIns="66154" rIns="132308" bIns="66154" rtlCol="0" anchor="ctr"/>
          <a:lstStyle/>
          <a:p>
            <a:pPr algn="ctr" defTabSz="1272279"/>
            <a:endParaRPr lang="en-US" sz="2600" dirty="0">
              <a:solidFill>
                <a:prstClr val="white"/>
              </a:solidFill>
            </a:endParaRPr>
          </a:p>
        </p:txBody>
      </p:sp>
      <p:sp>
        <p:nvSpPr>
          <p:cNvPr id="4" name="TextBox 3"/>
          <p:cNvSpPr txBox="1"/>
          <p:nvPr userDrawn="1"/>
        </p:nvSpPr>
        <p:spPr>
          <a:xfrm>
            <a:off x="15" y="7074093"/>
            <a:ext cx="4807996" cy="438802"/>
          </a:xfrm>
          <a:prstGeom prst="rect">
            <a:avLst/>
          </a:prstGeom>
          <a:noFill/>
        </p:spPr>
        <p:txBody>
          <a:bodyPr wrap="none" lIns="99257" tIns="49639" rIns="99257" bIns="49639" rtlCol="0">
            <a:spAutoFit/>
          </a:bodyPr>
          <a:lstStyle/>
          <a:p>
            <a:pPr defTabSz="1272279"/>
            <a:r>
              <a:rPr lang="ru-RU" sz="2200" dirty="0" smtClean="0">
                <a:solidFill>
                  <a:prstClr val="white"/>
                </a:solidFill>
              </a:rPr>
              <a:t>РЕФОРМА 54-ФЗ. ПЕРВЫЕ РЕЗУЛЬТАТЫ</a:t>
            </a:r>
            <a:endParaRPr lang="ru-RU" sz="2600" dirty="0">
              <a:solidFill>
                <a:prstClr val="white"/>
              </a:solidFill>
            </a:endParaRPr>
          </a:p>
        </p:txBody>
      </p:sp>
    </p:spTree>
    <p:extLst>
      <p:ext uri="{BB962C8B-B14F-4D97-AF65-F5344CB8AC3E}">
        <p14:creationId xmlns:p14="http://schemas.microsoft.com/office/powerpoint/2010/main" val="29609699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92569" rtl="0" eaLnBrk="1" latinLnBrk="0" hangingPunct="1">
        <a:spcBef>
          <a:spcPct val="0"/>
        </a:spcBef>
        <a:buNone/>
        <a:defRPr sz="3400" b="1" kern="1200" cap="all" baseline="0">
          <a:solidFill>
            <a:schemeClr val="tx1"/>
          </a:solidFill>
          <a:latin typeface="+mj-lt"/>
          <a:ea typeface="+mj-ea"/>
          <a:cs typeface="+mj-cs"/>
        </a:defRPr>
      </a:lvl1pPr>
    </p:titleStyle>
    <p:bodyStyle>
      <a:lvl1pPr marL="372220" indent="-372220" algn="l" defTabSz="992569"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06460" indent="-310179" algn="l" defTabSz="99256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240711" indent="-248143" algn="l" defTabSz="99256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6993" indent="-248143" algn="l" defTabSz="99256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273" indent="-248143" algn="l" defTabSz="99256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9556" indent="-248143" algn="l" defTabSz="99256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5843" indent="-248143" algn="l" defTabSz="99256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125" indent="-248143" algn="l" defTabSz="99256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8401" indent="-248143" algn="l" defTabSz="99256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2569" rtl="0" eaLnBrk="1" latinLnBrk="0" hangingPunct="1">
        <a:defRPr sz="2100" kern="1200">
          <a:solidFill>
            <a:schemeClr val="tx1"/>
          </a:solidFill>
          <a:latin typeface="+mn-lt"/>
          <a:ea typeface="+mn-ea"/>
          <a:cs typeface="+mn-cs"/>
        </a:defRPr>
      </a:lvl1pPr>
      <a:lvl2pPr marL="496281" algn="l" defTabSz="992569" rtl="0" eaLnBrk="1" latinLnBrk="0" hangingPunct="1">
        <a:defRPr sz="2100" kern="1200">
          <a:solidFill>
            <a:schemeClr val="tx1"/>
          </a:solidFill>
          <a:latin typeface="+mn-lt"/>
          <a:ea typeface="+mn-ea"/>
          <a:cs typeface="+mn-cs"/>
        </a:defRPr>
      </a:lvl2pPr>
      <a:lvl3pPr marL="992569" algn="l" defTabSz="992569" rtl="0" eaLnBrk="1" latinLnBrk="0" hangingPunct="1">
        <a:defRPr sz="2100" kern="1200">
          <a:solidFill>
            <a:schemeClr val="tx1"/>
          </a:solidFill>
          <a:latin typeface="+mn-lt"/>
          <a:ea typeface="+mn-ea"/>
          <a:cs typeface="+mn-cs"/>
        </a:defRPr>
      </a:lvl3pPr>
      <a:lvl4pPr marL="1488848" algn="l" defTabSz="992569" rtl="0" eaLnBrk="1" latinLnBrk="0" hangingPunct="1">
        <a:defRPr sz="2100" kern="1200">
          <a:solidFill>
            <a:schemeClr val="tx1"/>
          </a:solidFill>
          <a:latin typeface="+mn-lt"/>
          <a:ea typeface="+mn-ea"/>
          <a:cs typeface="+mn-cs"/>
        </a:defRPr>
      </a:lvl4pPr>
      <a:lvl5pPr marL="1985132" algn="l" defTabSz="992569" rtl="0" eaLnBrk="1" latinLnBrk="0" hangingPunct="1">
        <a:defRPr sz="2100" kern="1200">
          <a:solidFill>
            <a:schemeClr val="tx1"/>
          </a:solidFill>
          <a:latin typeface="+mn-lt"/>
          <a:ea typeface="+mn-ea"/>
          <a:cs typeface="+mn-cs"/>
        </a:defRPr>
      </a:lvl5pPr>
      <a:lvl6pPr marL="2481417" algn="l" defTabSz="992569" rtl="0" eaLnBrk="1" latinLnBrk="0" hangingPunct="1">
        <a:defRPr sz="2100" kern="1200">
          <a:solidFill>
            <a:schemeClr val="tx1"/>
          </a:solidFill>
          <a:latin typeface="+mn-lt"/>
          <a:ea typeface="+mn-ea"/>
          <a:cs typeface="+mn-cs"/>
        </a:defRPr>
      </a:lvl6pPr>
      <a:lvl7pPr marL="2977699" algn="l" defTabSz="992569" rtl="0" eaLnBrk="1" latinLnBrk="0" hangingPunct="1">
        <a:defRPr sz="2100" kern="1200">
          <a:solidFill>
            <a:schemeClr val="tx1"/>
          </a:solidFill>
          <a:latin typeface="+mn-lt"/>
          <a:ea typeface="+mn-ea"/>
          <a:cs typeface="+mn-cs"/>
        </a:defRPr>
      </a:lvl7pPr>
      <a:lvl8pPr marL="3473977" algn="l" defTabSz="992569" rtl="0" eaLnBrk="1" latinLnBrk="0" hangingPunct="1">
        <a:defRPr sz="2100" kern="1200">
          <a:solidFill>
            <a:schemeClr val="tx1"/>
          </a:solidFill>
          <a:latin typeface="+mn-lt"/>
          <a:ea typeface="+mn-ea"/>
          <a:cs typeface="+mn-cs"/>
        </a:defRPr>
      </a:lvl8pPr>
      <a:lvl9pPr marL="3970265" algn="l" defTabSz="992569"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14524"/>
            <a:ext cx="7930938" cy="756126"/>
          </a:xfrm>
          <a:prstGeom prst="rect">
            <a:avLst/>
          </a:prstGeom>
        </p:spPr>
        <p:txBody>
          <a:bodyPr vert="horz" lIns="99277" tIns="49647" rIns="99277" bIns="49647"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67335" y="1764295"/>
            <a:ext cx="10069618" cy="5208870"/>
          </a:xfrm>
          <a:prstGeom prst="rect">
            <a:avLst/>
          </a:prstGeom>
        </p:spPr>
        <p:txBody>
          <a:bodyPr vert="horz" lIns="99277" tIns="49647" rIns="99277" bIns="49647"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9891395" y="7008176"/>
            <a:ext cx="623782" cy="402568"/>
          </a:xfrm>
          <a:prstGeom prst="rect">
            <a:avLst/>
          </a:prstGeom>
        </p:spPr>
        <p:txBody>
          <a:bodyPr vert="horz" lIns="99277" tIns="49647" rIns="99277" bIns="49647" rtlCol="0" anchor="ctr"/>
          <a:lstStyle>
            <a:lvl1pPr algn="r">
              <a:defRPr sz="2200">
                <a:solidFill>
                  <a:srgbClr val="ED1B2F"/>
                </a:solidFill>
              </a:defRPr>
            </a:lvl1pPr>
          </a:lstStyle>
          <a:p>
            <a:pPr defTabSz="1272520"/>
            <a:fld id="{1C9ADF27-16EE-4216-B63C-FD00A6355452}" type="slidenum">
              <a:rPr lang="ru-RU" smtClean="0"/>
              <a:pPr defTabSz="1272520"/>
              <a:t>‹#›</a:t>
            </a:fld>
            <a:endParaRPr lang="ru-RU" dirty="0"/>
          </a:p>
        </p:txBody>
      </p:sp>
      <p:sp>
        <p:nvSpPr>
          <p:cNvPr id="7" name="Rectangle 64"/>
          <p:cNvSpPr/>
          <p:nvPr userDrawn="1"/>
        </p:nvSpPr>
        <p:spPr>
          <a:xfrm>
            <a:off x="282042" y="315802"/>
            <a:ext cx="50520" cy="753582"/>
          </a:xfrm>
          <a:prstGeom prst="rect">
            <a:avLst/>
          </a:prstGeom>
          <a:solidFill>
            <a:srgbClr val="ED1B2F"/>
          </a:solidFill>
          <a:ln w="25400" cap="flat" cmpd="sng" algn="ctr">
            <a:noFill/>
            <a:prstDash val="solid"/>
          </a:ln>
          <a:effectLst/>
        </p:spPr>
        <p:txBody>
          <a:bodyPr lIns="132343" tIns="66170" rIns="132343" bIns="66170" rtlCol="0" anchor="ctr"/>
          <a:lstStyle/>
          <a:p>
            <a:pPr algn="ctr" defTabSz="1323441">
              <a:defRPr/>
            </a:pPr>
            <a:endParaRPr lang="en-US" sz="2600" kern="0">
              <a:solidFill>
                <a:sysClr val="window" lastClr="FFFFFF"/>
              </a:solidFill>
            </a:endParaRPr>
          </a:p>
        </p:txBody>
      </p:sp>
      <p:pic>
        <p:nvPicPr>
          <p:cNvPr id="8" name="Picture 2" descr="C:\Users\v.kudenkova\Desktop\Безымянный-2.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554743" y="504105"/>
            <a:ext cx="1654807" cy="418715"/>
          </a:xfrm>
          <a:prstGeom prst="rect">
            <a:avLst/>
          </a:prstGeom>
          <a:noFill/>
        </p:spPr>
      </p:pic>
      <p:sp>
        <p:nvSpPr>
          <p:cNvPr id="9" name="Rectangle 12"/>
          <p:cNvSpPr/>
          <p:nvPr userDrawn="1"/>
        </p:nvSpPr>
        <p:spPr>
          <a:xfrm>
            <a:off x="0" y="6966997"/>
            <a:ext cx="10693400" cy="655339"/>
          </a:xfrm>
          <a:prstGeom prst="rect">
            <a:avLst/>
          </a:prstGeom>
          <a:solidFill>
            <a:srgbClr val="ED1B2F"/>
          </a:solidFill>
          <a:ln>
            <a:noFill/>
          </a:ln>
        </p:spPr>
        <p:style>
          <a:lnRef idx="2">
            <a:schemeClr val="accent1">
              <a:shade val="50000"/>
            </a:schemeClr>
          </a:lnRef>
          <a:fillRef idx="1">
            <a:schemeClr val="accent1"/>
          </a:fillRef>
          <a:effectRef idx="0">
            <a:schemeClr val="accent1"/>
          </a:effectRef>
          <a:fontRef idx="minor">
            <a:schemeClr val="lt1"/>
          </a:fontRef>
        </p:style>
        <p:txBody>
          <a:bodyPr lIns="132335" tIns="66167" rIns="132335" bIns="66167" rtlCol="0" anchor="ctr"/>
          <a:lstStyle/>
          <a:p>
            <a:pPr algn="ctr" defTabSz="1272520"/>
            <a:endParaRPr lang="en-US" sz="2600" dirty="0">
              <a:solidFill>
                <a:prstClr val="white"/>
              </a:solidFill>
            </a:endParaRPr>
          </a:p>
        </p:txBody>
      </p:sp>
      <p:sp>
        <p:nvSpPr>
          <p:cNvPr id="4" name="TextBox 3"/>
          <p:cNvSpPr txBox="1"/>
          <p:nvPr userDrawn="1"/>
        </p:nvSpPr>
        <p:spPr>
          <a:xfrm>
            <a:off x="10" y="7074083"/>
            <a:ext cx="4808036" cy="438818"/>
          </a:xfrm>
          <a:prstGeom prst="rect">
            <a:avLst/>
          </a:prstGeom>
          <a:noFill/>
        </p:spPr>
        <p:txBody>
          <a:bodyPr wrap="none" lIns="99277" tIns="49647" rIns="99277" bIns="49647" rtlCol="0">
            <a:spAutoFit/>
          </a:bodyPr>
          <a:lstStyle/>
          <a:p>
            <a:pPr defTabSz="1272520"/>
            <a:r>
              <a:rPr lang="ru-RU" sz="2200" dirty="0" smtClean="0">
                <a:solidFill>
                  <a:prstClr val="white"/>
                </a:solidFill>
              </a:rPr>
              <a:t>РЕФОРМА 54-ФЗ. ПЕРВЫЕ РЕЗУЛЬТАТЫ</a:t>
            </a:r>
            <a:endParaRPr lang="ru-RU" sz="2600" dirty="0">
              <a:solidFill>
                <a:prstClr val="white"/>
              </a:solidFill>
            </a:endParaRPr>
          </a:p>
        </p:txBody>
      </p:sp>
    </p:spTree>
    <p:extLst>
      <p:ext uri="{BB962C8B-B14F-4D97-AF65-F5344CB8AC3E}">
        <p14:creationId xmlns:p14="http://schemas.microsoft.com/office/powerpoint/2010/main" val="24571567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92755" rtl="0" eaLnBrk="1" latinLnBrk="0" hangingPunct="1">
        <a:spcBef>
          <a:spcPct val="0"/>
        </a:spcBef>
        <a:buNone/>
        <a:defRPr sz="3400" b="1" kern="1200" cap="all" baseline="0">
          <a:solidFill>
            <a:schemeClr val="tx1"/>
          </a:solidFill>
          <a:latin typeface="+mj-lt"/>
          <a:ea typeface="+mj-ea"/>
          <a:cs typeface="+mj-cs"/>
        </a:defRPr>
      </a:lvl1pPr>
    </p:titleStyle>
    <p:bodyStyle>
      <a:lvl1pPr marL="372287" indent="-372287" algn="l" defTabSz="992755"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06614" indent="-310238" algn="l" defTabSz="99275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240946" indent="-248189" algn="l" defTabSz="99275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15" indent="-248189" algn="l" defTabSz="9927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694" indent="-248189" algn="l" defTabSz="9927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075" indent="-248189" algn="l" defTabSz="9927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52" indent="-248189" algn="l" defTabSz="9927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28" indent="-248189" algn="l" defTabSz="9927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03" indent="-248189" algn="l" defTabSz="9927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2755" rtl="0" eaLnBrk="1" latinLnBrk="0" hangingPunct="1">
        <a:defRPr sz="2100" kern="1200">
          <a:solidFill>
            <a:schemeClr val="tx1"/>
          </a:solidFill>
          <a:latin typeface="+mn-lt"/>
          <a:ea typeface="+mn-ea"/>
          <a:cs typeface="+mn-cs"/>
        </a:defRPr>
      </a:lvl1pPr>
      <a:lvl2pPr marL="496374" algn="l" defTabSz="992755" rtl="0" eaLnBrk="1" latinLnBrk="0" hangingPunct="1">
        <a:defRPr sz="2100" kern="1200">
          <a:solidFill>
            <a:schemeClr val="tx1"/>
          </a:solidFill>
          <a:latin typeface="+mn-lt"/>
          <a:ea typeface="+mn-ea"/>
          <a:cs typeface="+mn-cs"/>
        </a:defRPr>
      </a:lvl2pPr>
      <a:lvl3pPr marL="992755" algn="l" defTabSz="992755" rtl="0" eaLnBrk="1" latinLnBrk="0" hangingPunct="1">
        <a:defRPr sz="2100" kern="1200">
          <a:solidFill>
            <a:schemeClr val="tx1"/>
          </a:solidFill>
          <a:latin typeface="+mn-lt"/>
          <a:ea typeface="+mn-ea"/>
          <a:cs typeface="+mn-cs"/>
        </a:defRPr>
      </a:lvl3pPr>
      <a:lvl4pPr marL="1489131" algn="l" defTabSz="992755" rtl="0" eaLnBrk="1" latinLnBrk="0" hangingPunct="1">
        <a:defRPr sz="2100" kern="1200">
          <a:solidFill>
            <a:schemeClr val="tx1"/>
          </a:solidFill>
          <a:latin typeface="+mn-lt"/>
          <a:ea typeface="+mn-ea"/>
          <a:cs typeface="+mn-cs"/>
        </a:defRPr>
      </a:lvl4pPr>
      <a:lvl5pPr marL="1985508" algn="l" defTabSz="992755" rtl="0" eaLnBrk="1" latinLnBrk="0" hangingPunct="1">
        <a:defRPr sz="2100" kern="1200">
          <a:solidFill>
            <a:schemeClr val="tx1"/>
          </a:solidFill>
          <a:latin typeface="+mn-lt"/>
          <a:ea typeface="+mn-ea"/>
          <a:cs typeface="+mn-cs"/>
        </a:defRPr>
      </a:lvl5pPr>
      <a:lvl6pPr marL="2481889" algn="l" defTabSz="992755" rtl="0" eaLnBrk="1" latinLnBrk="0" hangingPunct="1">
        <a:defRPr sz="2100" kern="1200">
          <a:solidFill>
            <a:schemeClr val="tx1"/>
          </a:solidFill>
          <a:latin typeface="+mn-lt"/>
          <a:ea typeface="+mn-ea"/>
          <a:cs typeface="+mn-cs"/>
        </a:defRPr>
      </a:lvl6pPr>
      <a:lvl7pPr marL="2978257" algn="l" defTabSz="992755" rtl="0" eaLnBrk="1" latinLnBrk="0" hangingPunct="1">
        <a:defRPr sz="2100" kern="1200">
          <a:solidFill>
            <a:schemeClr val="tx1"/>
          </a:solidFill>
          <a:latin typeface="+mn-lt"/>
          <a:ea typeface="+mn-ea"/>
          <a:cs typeface="+mn-cs"/>
        </a:defRPr>
      </a:lvl7pPr>
      <a:lvl8pPr marL="3474637" algn="l" defTabSz="992755" rtl="0" eaLnBrk="1" latinLnBrk="0" hangingPunct="1">
        <a:defRPr sz="2100" kern="1200">
          <a:solidFill>
            <a:schemeClr val="tx1"/>
          </a:solidFill>
          <a:latin typeface="+mn-lt"/>
          <a:ea typeface="+mn-ea"/>
          <a:cs typeface="+mn-cs"/>
        </a:defRPr>
      </a:lvl8pPr>
      <a:lvl9pPr marL="3971017" algn="l" defTabSz="992755"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235" y="540275"/>
            <a:ext cx="8588251" cy="1224137"/>
          </a:xfrm>
          <a:prstGeom prst="rect">
            <a:avLst/>
          </a:prstGeom>
        </p:spPr>
        <p:txBody>
          <a:bodyPr vert="horz" lIns="91194" tIns="45596" rIns="91194" bIns="45596"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54235" y="1764296"/>
            <a:ext cx="8588251" cy="5331830"/>
          </a:xfrm>
          <a:prstGeom prst="rect">
            <a:avLst/>
          </a:prstGeom>
        </p:spPr>
        <p:txBody>
          <a:bodyPr vert="horz" lIns="91194" tIns="45596" rIns="91194" bIns="45596"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534671" y="7008176"/>
            <a:ext cx="2495127" cy="402568"/>
          </a:xfrm>
          <a:prstGeom prst="rect">
            <a:avLst/>
          </a:prstGeom>
        </p:spPr>
        <p:txBody>
          <a:bodyPr vert="horz" lIns="91194" tIns="45596" rIns="91194" bIns="45596" rtlCol="0" anchor="ctr"/>
          <a:lstStyle>
            <a:lvl1pPr algn="l">
              <a:defRPr sz="800">
                <a:solidFill>
                  <a:schemeClr val="tx1">
                    <a:tint val="75000"/>
                  </a:schemeClr>
                </a:solidFill>
              </a:defRPr>
            </a:lvl1pPr>
          </a:lstStyle>
          <a:p>
            <a:pPr defTabSz="456037" fontAlgn="base">
              <a:spcBef>
                <a:spcPct val="0"/>
              </a:spcBef>
              <a:spcAft>
                <a:spcPct val="0"/>
              </a:spcAft>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653582" y="7008176"/>
            <a:ext cx="3386243" cy="402568"/>
          </a:xfrm>
          <a:prstGeom prst="rect">
            <a:avLst/>
          </a:prstGeom>
        </p:spPr>
        <p:txBody>
          <a:bodyPr vert="horz" lIns="91194" tIns="45596" rIns="91194" bIns="45596" rtlCol="0" anchor="ctr"/>
          <a:lstStyle>
            <a:lvl1pPr algn="ctr">
              <a:defRPr sz="800">
                <a:solidFill>
                  <a:schemeClr val="tx1">
                    <a:tint val="75000"/>
                  </a:schemeClr>
                </a:solidFill>
              </a:defRPr>
            </a:lvl1pPr>
          </a:lstStyle>
          <a:p>
            <a:pPr defTabSz="456037" fontAlgn="base">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9734555" y="6660966"/>
            <a:ext cx="724718" cy="696627"/>
          </a:xfrm>
          <a:prstGeom prst="rect">
            <a:avLst/>
          </a:prstGeom>
        </p:spPr>
        <p:txBody>
          <a:bodyPr vert="horz" lIns="91194" tIns="45596" rIns="91194" bIns="45596" rtlCol="0" anchor="ctr">
            <a:normAutofit/>
          </a:bodyPr>
          <a:lstStyle>
            <a:lvl1pPr algn="ctr">
              <a:lnSpc>
                <a:spcPts val="1384"/>
              </a:lnSpc>
              <a:defRPr sz="1500">
                <a:solidFill>
                  <a:schemeClr val="bg1"/>
                </a:solidFill>
              </a:defRPr>
            </a:lvl1pPr>
          </a:lstStyle>
          <a:p>
            <a:pPr defTabSz="456037" fontAlgn="base">
              <a:spcBef>
                <a:spcPct val="0"/>
              </a:spcBef>
              <a:spcAft>
                <a:spcPct val="0"/>
              </a:spcAft>
              <a:defRPr/>
            </a:pPr>
            <a:fld id="{0ED17D7C-6A4E-4319-B85A-2D2149C499EC}" type="slidenum">
              <a:rPr lang="ru-RU" smtClean="0">
                <a:solidFill>
                  <a:prstClr val="white"/>
                </a:solidFill>
              </a:rPr>
              <a:pPr defTabSz="456037" fontAlgn="base">
                <a:spcBef>
                  <a:spcPct val="0"/>
                </a:spcBef>
                <a:spcAft>
                  <a:spcPct val="0"/>
                </a:spcAft>
                <a:defRPr/>
              </a:pPr>
              <a:t>‹#›</a:t>
            </a:fld>
            <a:endParaRPr lang="ru-RU">
              <a:solidFill>
                <a:prstClr val="white"/>
              </a:solidFill>
            </a:endParaRPr>
          </a:p>
        </p:txBody>
      </p:sp>
    </p:spTree>
    <p:extLst>
      <p:ext uri="{BB962C8B-B14F-4D97-AF65-F5344CB8AC3E}">
        <p14:creationId xmlns:p14="http://schemas.microsoft.com/office/powerpoint/2010/main" val="22193531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599818" rtl="0" eaLnBrk="1" latinLnBrk="0" hangingPunct="1">
        <a:lnSpc>
          <a:spcPts val="2999"/>
        </a:lnSpc>
        <a:spcBef>
          <a:spcPct val="0"/>
        </a:spcBef>
        <a:buNone/>
        <a:defRPr sz="2400" b="1" i="0" kern="1200">
          <a:solidFill>
            <a:srgbClr val="005AA9"/>
          </a:solidFill>
          <a:latin typeface="+mj-lt"/>
          <a:ea typeface="+mj-ea"/>
          <a:cs typeface="+mj-cs"/>
        </a:defRPr>
      </a:lvl1pPr>
    </p:titleStyle>
    <p:bodyStyle>
      <a:lvl1pPr marL="209060" indent="0" algn="l" defTabSz="599818" rtl="0" eaLnBrk="1" latinLnBrk="0" hangingPunct="1">
        <a:spcBef>
          <a:spcPct val="20000"/>
        </a:spcBef>
        <a:buFont typeface="+mj-lt"/>
        <a:buNone/>
        <a:defRPr sz="2100" b="0" i="0" kern="1200">
          <a:solidFill>
            <a:srgbClr val="005AA9"/>
          </a:solidFill>
          <a:latin typeface="+mj-lt"/>
          <a:ea typeface="+mn-ea"/>
          <a:cs typeface="+mn-cs"/>
        </a:defRPr>
      </a:lvl1pPr>
      <a:lvl2pPr marL="209060" indent="0" algn="l" defTabSz="599818" rtl="0" eaLnBrk="1" latinLnBrk="0" hangingPunct="1">
        <a:spcBef>
          <a:spcPct val="20000"/>
        </a:spcBef>
        <a:buFont typeface="Arial" pitchFamily="34" charset="0"/>
        <a:buNone/>
        <a:defRPr sz="1400" b="0" i="0" kern="1200">
          <a:solidFill>
            <a:srgbClr val="504F53"/>
          </a:solidFill>
          <a:latin typeface="+mj-lt"/>
          <a:ea typeface="+mn-ea"/>
          <a:cs typeface="+mn-cs"/>
        </a:defRPr>
      </a:lvl2pPr>
      <a:lvl3pPr marL="409883" indent="-149717" algn="l" defTabSz="599818" rtl="0" eaLnBrk="1" latinLnBrk="0" hangingPunct="1">
        <a:spcBef>
          <a:spcPct val="20000"/>
        </a:spcBef>
        <a:buFont typeface="Arial" pitchFamily="34" charset="0"/>
        <a:buChar char="•"/>
        <a:defRPr sz="1400" b="0" i="0" kern="1200">
          <a:solidFill>
            <a:srgbClr val="504F53"/>
          </a:solidFill>
          <a:latin typeface="+mj-lt"/>
          <a:ea typeface="+mn-ea"/>
          <a:cs typeface="+mn-cs"/>
        </a:defRPr>
      </a:lvl3pPr>
      <a:lvl4pPr marL="0" indent="207230" algn="just" defTabSz="599818" rtl="0" eaLnBrk="1" latinLnBrk="0" hangingPunct="1">
        <a:lnSpc>
          <a:spcPts val="1039"/>
        </a:lnSpc>
        <a:spcBef>
          <a:spcPts val="230"/>
        </a:spcBef>
        <a:buFont typeface="Arial" pitchFamily="34" charset="0"/>
        <a:buNone/>
        <a:tabLst/>
        <a:defRPr sz="900" b="0" i="0" kern="1200">
          <a:solidFill>
            <a:srgbClr val="504F53"/>
          </a:solidFill>
          <a:latin typeface="+mj-lt"/>
          <a:ea typeface="+mn-ea"/>
          <a:cs typeface="+mn-cs"/>
        </a:defRPr>
      </a:lvl4pPr>
      <a:lvl5pPr marL="825259" indent="0" algn="l" defTabSz="599818" rtl="0" eaLnBrk="1" latinLnBrk="0" hangingPunct="1">
        <a:lnSpc>
          <a:spcPts val="1039"/>
        </a:lnSpc>
        <a:spcBef>
          <a:spcPts val="230"/>
        </a:spcBef>
        <a:buFont typeface="Arial" pitchFamily="34" charset="0"/>
        <a:buNone/>
        <a:defRPr sz="800" b="0" i="0" kern="1200">
          <a:solidFill>
            <a:srgbClr val="8D8C90"/>
          </a:solidFill>
          <a:latin typeface="+mj-lt"/>
          <a:ea typeface="+mn-ea"/>
          <a:cs typeface="+mn-cs"/>
        </a:defRPr>
      </a:lvl5pPr>
      <a:lvl6pPr marL="1649486" indent="-149953" algn="l" defTabSz="59981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49397" indent="-149953" algn="l" defTabSz="59981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49305" indent="-149953" algn="l" defTabSz="59981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49210" indent="-149953" algn="l" defTabSz="59981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ru-RU"/>
      </a:defPPr>
      <a:lvl1pPr marL="0" algn="l" defTabSz="599818" rtl="0" eaLnBrk="1" latinLnBrk="0" hangingPunct="1">
        <a:defRPr sz="1100" kern="1200">
          <a:solidFill>
            <a:schemeClr val="tx1"/>
          </a:solidFill>
          <a:latin typeface="+mn-lt"/>
          <a:ea typeface="+mn-ea"/>
          <a:cs typeface="+mn-cs"/>
        </a:defRPr>
      </a:lvl1pPr>
      <a:lvl2pPr marL="299907" algn="l" defTabSz="599818" rtl="0" eaLnBrk="1" latinLnBrk="0" hangingPunct="1">
        <a:defRPr sz="1100" kern="1200">
          <a:solidFill>
            <a:schemeClr val="tx1"/>
          </a:solidFill>
          <a:latin typeface="+mn-lt"/>
          <a:ea typeface="+mn-ea"/>
          <a:cs typeface="+mn-cs"/>
        </a:defRPr>
      </a:lvl2pPr>
      <a:lvl3pPr marL="599818" algn="l" defTabSz="599818" rtl="0" eaLnBrk="1" latinLnBrk="0" hangingPunct="1">
        <a:defRPr sz="1100" kern="1200">
          <a:solidFill>
            <a:schemeClr val="tx1"/>
          </a:solidFill>
          <a:latin typeface="+mn-lt"/>
          <a:ea typeface="+mn-ea"/>
          <a:cs typeface="+mn-cs"/>
        </a:defRPr>
      </a:lvl3pPr>
      <a:lvl4pPr marL="899721" algn="l" defTabSz="599818" rtl="0" eaLnBrk="1" latinLnBrk="0" hangingPunct="1">
        <a:defRPr sz="1100" kern="1200">
          <a:solidFill>
            <a:schemeClr val="tx1"/>
          </a:solidFill>
          <a:latin typeface="+mn-lt"/>
          <a:ea typeface="+mn-ea"/>
          <a:cs typeface="+mn-cs"/>
        </a:defRPr>
      </a:lvl4pPr>
      <a:lvl5pPr marL="1199630" algn="l" defTabSz="599818" rtl="0" eaLnBrk="1" latinLnBrk="0" hangingPunct="1">
        <a:defRPr sz="1100" kern="1200">
          <a:solidFill>
            <a:schemeClr val="tx1"/>
          </a:solidFill>
          <a:latin typeface="+mn-lt"/>
          <a:ea typeface="+mn-ea"/>
          <a:cs typeface="+mn-cs"/>
        </a:defRPr>
      </a:lvl5pPr>
      <a:lvl6pPr marL="1499533" algn="l" defTabSz="599818" rtl="0" eaLnBrk="1" latinLnBrk="0" hangingPunct="1">
        <a:defRPr sz="1100" kern="1200">
          <a:solidFill>
            <a:schemeClr val="tx1"/>
          </a:solidFill>
          <a:latin typeface="+mn-lt"/>
          <a:ea typeface="+mn-ea"/>
          <a:cs typeface="+mn-cs"/>
        </a:defRPr>
      </a:lvl6pPr>
      <a:lvl7pPr marL="1799442" algn="l" defTabSz="599818" rtl="0" eaLnBrk="1" latinLnBrk="0" hangingPunct="1">
        <a:defRPr sz="1100" kern="1200">
          <a:solidFill>
            <a:schemeClr val="tx1"/>
          </a:solidFill>
          <a:latin typeface="+mn-lt"/>
          <a:ea typeface="+mn-ea"/>
          <a:cs typeface="+mn-cs"/>
        </a:defRPr>
      </a:lvl7pPr>
      <a:lvl8pPr marL="2099345" algn="l" defTabSz="599818" rtl="0" eaLnBrk="1" latinLnBrk="0" hangingPunct="1">
        <a:defRPr sz="1100" kern="1200">
          <a:solidFill>
            <a:schemeClr val="tx1"/>
          </a:solidFill>
          <a:latin typeface="+mn-lt"/>
          <a:ea typeface="+mn-ea"/>
          <a:cs typeface="+mn-cs"/>
        </a:defRPr>
      </a:lvl8pPr>
      <a:lvl9pPr marL="2399255" algn="l" defTabSz="599818"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954245" y="540841"/>
            <a:ext cx="8588137" cy="1223454"/>
          </a:xfrm>
          <a:prstGeom prst="rect">
            <a:avLst/>
          </a:prstGeom>
          <a:noFill/>
          <a:ln w="9525">
            <a:noFill/>
            <a:miter lim="800000"/>
            <a:headEnd/>
            <a:tailEnd/>
          </a:ln>
        </p:spPr>
        <p:txBody>
          <a:bodyPr vert="horz" wrap="square" lIns="104178" tIns="52089" rIns="104178" bIns="52089"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954245" y="1764302"/>
            <a:ext cx="8588137" cy="5331391"/>
          </a:xfrm>
          <a:prstGeom prst="rect">
            <a:avLst/>
          </a:prstGeom>
          <a:noFill/>
          <a:ln w="9525">
            <a:noFill/>
            <a:miter lim="800000"/>
            <a:headEnd/>
            <a:tailEnd/>
          </a:ln>
        </p:spPr>
        <p:txBody>
          <a:bodyPr vert="horz" wrap="square" lIns="104178" tIns="52089" rIns="104178" bIns="5208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534671" y="7008200"/>
            <a:ext cx="2495127" cy="402567"/>
          </a:xfrm>
          <a:prstGeom prst="rect">
            <a:avLst/>
          </a:prstGeom>
        </p:spPr>
        <p:txBody>
          <a:bodyPr vert="horz" lIns="104178" tIns="52089" rIns="104178" bIns="52089" rtlCol="0" anchor="ctr"/>
          <a:lstStyle>
            <a:lvl1pPr algn="l">
              <a:defRPr sz="1400">
                <a:solidFill>
                  <a:schemeClr val="tx1">
                    <a:tint val="75000"/>
                  </a:schemeClr>
                </a:solidFill>
              </a:defRPr>
            </a:lvl1pPr>
          </a:lstStyle>
          <a:p>
            <a:pPr defTabSz="1041952" fontAlgn="base">
              <a:spcBef>
                <a:spcPct val="0"/>
              </a:spcBef>
              <a:spcAft>
                <a:spcPct val="0"/>
              </a:spcAft>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3653582" y="7008200"/>
            <a:ext cx="3386243" cy="402567"/>
          </a:xfrm>
          <a:prstGeom prst="rect">
            <a:avLst/>
          </a:prstGeom>
        </p:spPr>
        <p:txBody>
          <a:bodyPr vert="horz" lIns="104178" tIns="52089" rIns="104178" bIns="52089" rtlCol="0" anchor="ctr"/>
          <a:lstStyle>
            <a:lvl1pPr algn="ctr">
              <a:defRPr sz="1400">
                <a:solidFill>
                  <a:schemeClr val="tx1">
                    <a:tint val="75000"/>
                  </a:schemeClr>
                </a:solidFill>
              </a:defRPr>
            </a:lvl1pPr>
          </a:lstStyle>
          <a:p>
            <a:pPr defTabSz="1041952" fontAlgn="base">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9735456" y="6661641"/>
            <a:ext cx="724032" cy="696616"/>
          </a:xfrm>
          <a:prstGeom prst="rect">
            <a:avLst/>
          </a:prstGeom>
        </p:spPr>
        <p:txBody>
          <a:bodyPr vert="horz" lIns="104178" tIns="52089" rIns="104178" bIns="52089" rtlCol="0" anchor="ctr">
            <a:normAutofit/>
          </a:bodyPr>
          <a:lstStyle>
            <a:lvl1pPr algn="ctr">
              <a:lnSpc>
                <a:spcPts val="2400"/>
              </a:lnSpc>
              <a:defRPr sz="2700" smtClean="0">
                <a:solidFill>
                  <a:schemeClr val="bg1"/>
                </a:solidFill>
              </a:defRPr>
            </a:lvl1pPr>
          </a:lstStyle>
          <a:p>
            <a:pPr defTabSz="1041952" fontAlgn="base">
              <a:spcBef>
                <a:spcPct val="0"/>
              </a:spcBef>
              <a:spcAft>
                <a:spcPct val="0"/>
              </a:spcAft>
              <a:defRPr/>
            </a:pPr>
            <a:fld id="{87AB3045-1F38-4F49-8A47-0198A9AFB45E}" type="slidenum">
              <a:rPr lang="ru-RU" smtClean="0">
                <a:solidFill>
                  <a:prstClr val="white"/>
                </a:solidFill>
              </a:rPr>
              <a:pPr defTabSz="1041952" fontAlgn="base">
                <a:spcBef>
                  <a:spcPct val="0"/>
                </a:spcBef>
                <a:spcAft>
                  <a:spcPct val="0"/>
                </a:spcAft>
                <a:defRPr/>
              </a:pPr>
              <a:t>‹#›</a:t>
            </a:fld>
            <a:endParaRPr lang="ru-RU">
              <a:solidFill>
                <a:prstClr val="white"/>
              </a:solidFill>
            </a:endParaRPr>
          </a:p>
        </p:txBody>
      </p:sp>
    </p:spTree>
    <p:extLst>
      <p:ext uri="{BB962C8B-B14F-4D97-AF65-F5344CB8AC3E}">
        <p14:creationId xmlns:p14="http://schemas.microsoft.com/office/powerpoint/2010/main" val="8108268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1040144" rtl="0" fontAlgn="base">
        <a:lnSpc>
          <a:spcPts val="5202"/>
        </a:lnSpc>
        <a:spcBef>
          <a:spcPct val="0"/>
        </a:spcBef>
        <a:spcAft>
          <a:spcPct val="0"/>
        </a:spcAft>
        <a:defRPr sz="4200" b="1" kern="1200">
          <a:solidFill>
            <a:srgbClr val="005AA9"/>
          </a:solidFill>
          <a:latin typeface="+mj-lt"/>
          <a:ea typeface="+mj-ea"/>
          <a:cs typeface="+mj-cs"/>
        </a:defRPr>
      </a:lvl1pPr>
      <a:lvl2pPr algn="l" defTabSz="1040144" rtl="0" fontAlgn="base">
        <a:lnSpc>
          <a:spcPts val="5202"/>
        </a:lnSpc>
        <a:spcBef>
          <a:spcPct val="0"/>
        </a:spcBef>
        <a:spcAft>
          <a:spcPct val="0"/>
        </a:spcAft>
        <a:defRPr sz="4200" b="1">
          <a:solidFill>
            <a:srgbClr val="005AA9"/>
          </a:solidFill>
          <a:latin typeface="Arial" pitchFamily="34" charset="0"/>
        </a:defRPr>
      </a:lvl2pPr>
      <a:lvl3pPr algn="l" defTabSz="1040144" rtl="0" fontAlgn="base">
        <a:lnSpc>
          <a:spcPts val="5202"/>
        </a:lnSpc>
        <a:spcBef>
          <a:spcPct val="0"/>
        </a:spcBef>
        <a:spcAft>
          <a:spcPct val="0"/>
        </a:spcAft>
        <a:defRPr sz="4200" b="1">
          <a:solidFill>
            <a:srgbClr val="005AA9"/>
          </a:solidFill>
          <a:latin typeface="Arial" pitchFamily="34" charset="0"/>
        </a:defRPr>
      </a:lvl3pPr>
      <a:lvl4pPr algn="l" defTabSz="1040144" rtl="0" fontAlgn="base">
        <a:lnSpc>
          <a:spcPts val="5202"/>
        </a:lnSpc>
        <a:spcBef>
          <a:spcPct val="0"/>
        </a:spcBef>
        <a:spcAft>
          <a:spcPct val="0"/>
        </a:spcAft>
        <a:defRPr sz="4200" b="1">
          <a:solidFill>
            <a:srgbClr val="005AA9"/>
          </a:solidFill>
          <a:latin typeface="Arial" pitchFamily="34" charset="0"/>
        </a:defRPr>
      </a:lvl4pPr>
      <a:lvl5pPr algn="l" defTabSz="1040144" rtl="0" fontAlgn="base">
        <a:lnSpc>
          <a:spcPts val="5202"/>
        </a:lnSpc>
        <a:spcBef>
          <a:spcPct val="0"/>
        </a:spcBef>
        <a:spcAft>
          <a:spcPct val="0"/>
        </a:spcAft>
        <a:defRPr sz="4200" b="1">
          <a:solidFill>
            <a:srgbClr val="005AA9"/>
          </a:solidFill>
          <a:latin typeface="Arial" pitchFamily="34" charset="0"/>
        </a:defRPr>
      </a:lvl5pPr>
      <a:lvl6pPr marL="520976" algn="l" defTabSz="1040144" rtl="0" fontAlgn="base">
        <a:lnSpc>
          <a:spcPts val="5202"/>
        </a:lnSpc>
        <a:spcBef>
          <a:spcPct val="0"/>
        </a:spcBef>
        <a:spcAft>
          <a:spcPct val="0"/>
        </a:spcAft>
        <a:defRPr sz="4200" b="1">
          <a:solidFill>
            <a:srgbClr val="005AA9"/>
          </a:solidFill>
          <a:latin typeface="Arial" pitchFamily="34" charset="0"/>
        </a:defRPr>
      </a:lvl6pPr>
      <a:lvl7pPr marL="1041952" algn="l" defTabSz="1040144" rtl="0" fontAlgn="base">
        <a:lnSpc>
          <a:spcPts val="5202"/>
        </a:lnSpc>
        <a:spcBef>
          <a:spcPct val="0"/>
        </a:spcBef>
        <a:spcAft>
          <a:spcPct val="0"/>
        </a:spcAft>
        <a:defRPr sz="4200" b="1">
          <a:solidFill>
            <a:srgbClr val="005AA9"/>
          </a:solidFill>
          <a:latin typeface="Arial" pitchFamily="34" charset="0"/>
        </a:defRPr>
      </a:lvl7pPr>
      <a:lvl8pPr marL="1562928" algn="l" defTabSz="1040144" rtl="0" fontAlgn="base">
        <a:lnSpc>
          <a:spcPts val="5202"/>
        </a:lnSpc>
        <a:spcBef>
          <a:spcPct val="0"/>
        </a:spcBef>
        <a:spcAft>
          <a:spcPct val="0"/>
        </a:spcAft>
        <a:defRPr sz="4200" b="1">
          <a:solidFill>
            <a:srgbClr val="005AA9"/>
          </a:solidFill>
          <a:latin typeface="Arial" pitchFamily="34" charset="0"/>
        </a:defRPr>
      </a:lvl8pPr>
      <a:lvl9pPr marL="2083905" algn="l" defTabSz="1040144" rtl="0" fontAlgn="base">
        <a:lnSpc>
          <a:spcPts val="5202"/>
        </a:lnSpc>
        <a:spcBef>
          <a:spcPct val="0"/>
        </a:spcBef>
        <a:spcAft>
          <a:spcPct val="0"/>
        </a:spcAft>
        <a:defRPr sz="4200" b="1">
          <a:solidFill>
            <a:srgbClr val="005AA9"/>
          </a:solidFill>
          <a:latin typeface="Arial" pitchFamily="34" charset="0"/>
        </a:defRPr>
      </a:lvl9pPr>
    </p:titleStyle>
    <p:bodyStyle>
      <a:lvl1pPr marL="361789" algn="l" defTabSz="1040144" rtl="0" fontAlgn="base">
        <a:spcBef>
          <a:spcPct val="20000"/>
        </a:spcBef>
        <a:spcAft>
          <a:spcPct val="0"/>
        </a:spcAft>
        <a:buFont typeface="+mj-lt"/>
        <a:defRPr sz="3700" kern="1200">
          <a:solidFill>
            <a:srgbClr val="005AA9"/>
          </a:solidFill>
          <a:latin typeface="+mj-lt"/>
          <a:ea typeface="+mn-ea"/>
          <a:cs typeface="+mn-cs"/>
        </a:defRPr>
      </a:lvl1pPr>
      <a:lvl2pPr marL="361789" algn="l" defTabSz="1040144" rtl="0" fontAlgn="base">
        <a:spcBef>
          <a:spcPct val="20000"/>
        </a:spcBef>
        <a:spcAft>
          <a:spcPct val="0"/>
        </a:spcAft>
        <a:buFont typeface="Arial" pitchFamily="34" charset="0"/>
        <a:defRPr sz="2400" kern="1200">
          <a:solidFill>
            <a:srgbClr val="504F53"/>
          </a:solidFill>
          <a:latin typeface="+mj-lt"/>
          <a:ea typeface="+mn-ea"/>
          <a:cs typeface="+mn-cs"/>
        </a:defRPr>
      </a:lvl2pPr>
      <a:lvl3pPr marL="710916" indent="-258680" algn="l" defTabSz="1040144" rtl="0" fontAlgn="base">
        <a:spcBef>
          <a:spcPct val="20000"/>
        </a:spcBef>
        <a:spcAft>
          <a:spcPct val="0"/>
        </a:spcAft>
        <a:buFont typeface="Arial" pitchFamily="34" charset="0"/>
        <a:buChar char="•"/>
        <a:defRPr sz="2400" kern="1200">
          <a:solidFill>
            <a:srgbClr val="504F53"/>
          </a:solidFill>
          <a:latin typeface="+mj-lt"/>
          <a:ea typeface="+mn-ea"/>
          <a:cs typeface="+mn-cs"/>
        </a:defRPr>
      </a:lvl3pPr>
      <a:lvl4pPr indent="358172" algn="just" defTabSz="1040144" rtl="0" fontAlgn="base">
        <a:lnSpc>
          <a:spcPts val="1797"/>
        </a:lnSpc>
        <a:spcBef>
          <a:spcPts val="399"/>
        </a:spcBef>
        <a:spcAft>
          <a:spcPct val="0"/>
        </a:spcAft>
        <a:buFont typeface="Arial" pitchFamily="34" charset="0"/>
        <a:defRPr sz="1600" kern="1200">
          <a:solidFill>
            <a:srgbClr val="504F53"/>
          </a:solidFill>
          <a:latin typeface="+mj-lt"/>
          <a:ea typeface="+mn-ea"/>
          <a:cs typeface="+mn-cs"/>
        </a:defRPr>
      </a:lvl4pPr>
      <a:lvl5pPr marL="1432685" algn="l" defTabSz="1040144" rtl="0" fontAlgn="base">
        <a:lnSpc>
          <a:spcPts val="1797"/>
        </a:lnSpc>
        <a:spcBef>
          <a:spcPts val="399"/>
        </a:spcBef>
        <a:spcAft>
          <a:spcPct val="0"/>
        </a:spcAft>
        <a:buFont typeface="Arial" pitchFamily="34" charset="0"/>
        <a:defRPr sz="1400" kern="1200">
          <a:solidFill>
            <a:srgbClr val="8D8C90"/>
          </a:solidFill>
          <a:latin typeface="+mj-lt"/>
          <a:ea typeface="+mn-ea"/>
          <a:cs typeface="+mn-cs"/>
        </a:defRPr>
      </a:lvl5pPr>
      <a:lvl6pPr marL="2864863" indent="-260442" algn="l" defTabSz="104176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747" indent="-260442" algn="l" defTabSz="104176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6633" indent="-260442" algn="l" defTabSz="104176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7516" indent="-260442" algn="l" defTabSz="104176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1768" rtl="0" eaLnBrk="1" latinLnBrk="0" hangingPunct="1">
        <a:defRPr sz="2100" kern="1200">
          <a:solidFill>
            <a:schemeClr val="tx1"/>
          </a:solidFill>
          <a:latin typeface="+mn-lt"/>
          <a:ea typeface="+mn-ea"/>
          <a:cs typeface="+mn-cs"/>
        </a:defRPr>
      </a:lvl1pPr>
      <a:lvl2pPr marL="520884" algn="l" defTabSz="1041768" rtl="0" eaLnBrk="1" latinLnBrk="0" hangingPunct="1">
        <a:defRPr sz="2100" kern="1200">
          <a:solidFill>
            <a:schemeClr val="tx1"/>
          </a:solidFill>
          <a:latin typeface="+mn-lt"/>
          <a:ea typeface="+mn-ea"/>
          <a:cs typeface="+mn-cs"/>
        </a:defRPr>
      </a:lvl2pPr>
      <a:lvl3pPr marL="1041768" algn="l" defTabSz="1041768" rtl="0" eaLnBrk="1" latinLnBrk="0" hangingPunct="1">
        <a:defRPr sz="2100" kern="1200">
          <a:solidFill>
            <a:schemeClr val="tx1"/>
          </a:solidFill>
          <a:latin typeface="+mn-lt"/>
          <a:ea typeface="+mn-ea"/>
          <a:cs typeface="+mn-cs"/>
        </a:defRPr>
      </a:lvl3pPr>
      <a:lvl4pPr marL="1562652" algn="l" defTabSz="1041768" rtl="0" eaLnBrk="1" latinLnBrk="0" hangingPunct="1">
        <a:defRPr sz="2100" kern="1200">
          <a:solidFill>
            <a:schemeClr val="tx1"/>
          </a:solidFill>
          <a:latin typeface="+mn-lt"/>
          <a:ea typeface="+mn-ea"/>
          <a:cs typeface="+mn-cs"/>
        </a:defRPr>
      </a:lvl4pPr>
      <a:lvl5pPr marL="2083538" algn="l" defTabSz="1041768" rtl="0" eaLnBrk="1" latinLnBrk="0" hangingPunct="1">
        <a:defRPr sz="2100" kern="1200">
          <a:solidFill>
            <a:schemeClr val="tx1"/>
          </a:solidFill>
          <a:latin typeface="+mn-lt"/>
          <a:ea typeface="+mn-ea"/>
          <a:cs typeface="+mn-cs"/>
        </a:defRPr>
      </a:lvl5pPr>
      <a:lvl6pPr marL="2604420" algn="l" defTabSz="1041768" rtl="0" eaLnBrk="1" latinLnBrk="0" hangingPunct="1">
        <a:defRPr sz="2100" kern="1200">
          <a:solidFill>
            <a:schemeClr val="tx1"/>
          </a:solidFill>
          <a:latin typeface="+mn-lt"/>
          <a:ea typeface="+mn-ea"/>
          <a:cs typeface="+mn-cs"/>
        </a:defRPr>
      </a:lvl6pPr>
      <a:lvl7pPr marL="3125306" algn="l" defTabSz="1041768" rtl="0" eaLnBrk="1" latinLnBrk="0" hangingPunct="1">
        <a:defRPr sz="2100" kern="1200">
          <a:solidFill>
            <a:schemeClr val="tx1"/>
          </a:solidFill>
          <a:latin typeface="+mn-lt"/>
          <a:ea typeface="+mn-ea"/>
          <a:cs typeface="+mn-cs"/>
        </a:defRPr>
      </a:lvl7pPr>
      <a:lvl8pPr marL="3646191" algn="l" defTabSz="1041768" rtl="0" eaLnBrk="1" latinLnBrk="0" hangingPunct="1">
        <a:defRPr sz="2100" kern="1200">
          <a:solidFill>
            <a:schemeClr val="tx1"/>
          </a:solidFill>
          <a:latin typeface="+mn-lt"/>
          <a:ea typeface="+mn-ea"/>
          <a:cs typeface="+mn-cs"/>
        </a:defRPr>
      </a:lvl8pPr>
      <a:lvl9pPr marL="4167073" algn="l" defTabSz="104176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0565E2AE66B65E7C86324468E5C24CA628E38B8D83E7F6272735752754396891D8586F82628C21564D0451ECF9F0DC2F87FABAF7ACw5X7H" TargetMode="External"/><Relationship Id="rId2" Type="http://schemas.openxmlformats.org/officeDocument/2006/relationships/hyperlink" Target="consultantplus://offline/ref=0565E2AE66B65E7C86324468E5C24CA628E38B8D83E7F6272735752754396891D8586F82628F21564D0451ECF9F0DC2F87FABAF7ACw5X7H" TargetMode="External"/><Relationship Id="rId1" Type="http://schemas.openxmlformats.org/officeDocument/2006/relationships/slideLayout" Target="../slideLayouts/slideLayout4.xml"/><Relationship Id="rId4" Type="http://schemas.openxmlformats.org/officeDocument/2006/relationships/hyperlink" Target="consultantplus://offline/ref=AF303A6A7AD727F11193F35E37DF606A30DC5C2F18BC413E31B9C2AE1251D236700F9DB25B0E81E6F407F62CD229D13234B269EC4Ap0e2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consultantplus://offline/ref=CF112B5C2B6C08D2B54A4FCE85F9568907DCFDE995F2B75FB4BF8003F86716747167AF8E6C085FC8D4DBA0840E32BFA398D7602F8522m9H"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consultantplus://offline/ref=CF112B5C2B6C08D2B54A4FCE85F9568907DCFDE995F2B75FB4BF8003F86716747167AF8E6C085FC8D4DBA0840E32BFA398D7602F8522m9H"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consultantplus://offline/ref=1D1A73728D099EF8016CB94C9B6938B0C96F5A4E4DF185E52CABE44E9CC0B4986EFDFA9E73C1E24C01EE497B43F9EBB8DF6A00378CC689E3p0G0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923D2071989A8647FD92C05F029457FAD7A6F93368DCA57033DD3A01DDBAE354A1A3AB1321389D3726DD21F267B9A3DC7871480BF7QFb5M" TargetMode="External"/><Relationship Id="rId2" Type="http://schemas.openxmlformats.org/officeDocument/2006/relationships/hyperlink" Target="consultantplus://offline/ref=923D2071989A8647FD92C05F029457FAD7A6F93368DCA57033DD3A01DDBAE354A1A3AB1321339D3726DD21F267B9A3DC7871480BF7QFb5M" TargetMode="External"/><Relationship Id="rId1" Type="http://schemas.openxmlformats.org/officeDocument/2006/relationships/slideLayout" Target="../slideLayouts/slideLayout4.xml"/><Relationship Id="rId4" Type="http://schemas.openxmlformats.org/officeDocument/2006/relationships/hyperlink" Target="consultantplus://offline/ref=923D2071989A8647FD92C05F029457FAD7A6F93368DCA57033DD3A01DDBAE354A1A3AB14273AC23233CC79FF6FAFBDD8626D4A0AQFbF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consultantplus://offline/ref=CF112B5C2B6C08D2B54A4FCE85F9568907DCFDE995F2B75FB4BF8003F86716747167AF8E6C085FC8D4DBA0840E32BFA398D7602F8522m9H"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consultantplus://offline/ref=A2DC21FDCA60A444B2AA008ADCFF9CD6DF184D84540AD958AF8A6BCF5977D5C3B5C79B2546029CBC44F9F9002F40566F3964C855QFs7O" TargetMode="External"/><Relationship Id="rId2" Type="http://schemas.openxmlformats.org/officeDocument/2006/relationships/hyperlink" Target="consultantplus://offline/ref=D9D9F98DC79D3C39A4B3A70F48603325545569FBBB1DB3D5F46EF4A41B63F77B0646DA20766149348D8D129E0A4D3A5461BEDC8C0FF30E9952o2N" TargetMode="External"/><Relationship Id="rId1" Type="http://schemas.openxmlformats.org/officeDocument/2006/relationships/slideLayout" Target="../slideLayouts/slideLayout4.xml"/><Relationship Id="rId6" Type="http://schemas.openxmlformats.org/officeDocument/2006/relationships/hyperlink" Target="consultantplus://offline/ref=A2DC21FDCA60A444B2AA008ADCFF9CD6DF19448A5B0BD958AF8A6BCF5977D5C3A7C7C32E4301D6ED04B2F60026Q5s7O" TargetMode="External"/><Relationship Id="rId5" Type="http://schemas.openxmlformats.org/officeDocument/2006/relationships/hyperlink" Target="consultantplus://offline/ref=A2DC21FDCA60A444B2AA008ADCFF9CD6DF184D81550BD958AF8A6BCF5977D5C3B5C79B264201C3B951E8A10D2756486B2378CA54FFQ7sDO" TargetMode="External"/><Relationship Id="rId4" Type="http://schemas.openxmlformats.org/officeDocument/2006/relationships/hyperlink" Target="consultantplus://offline/ref=A2DC21FDCA60A444B2AA008ADCFF9CD6DF184D84540AD958AF8A6BCF5977D5C3B5C79B2541029CBC44F9F9002F40566F3964C855QFs7O"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consultantplus://offline/ref=CF112B5C2B6C08D2B54A4FCE85F9568907DCFDE995F2B75FB4BF8003F86716747167AF8E6C085FC8D4DBA0840E32BFA398D7602F8522m9H"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9.xml"/><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consultantplus://offline/ref=B5DDEBB025417AEE1B2AFA0811D5C54C68F22F1CF5551AB17BFBC97E3F7BBFFD5143C33F1DBC8DB1CF0F1A701F38760CB708CA17CC0150A1lFfBK"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7.wmf"/><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consultantplus://offline/ref=6BEBE75F225A09D81AA30BD8F4975A0B428D6C3B0C6A829235BB3E4D2A6E96E0178CF9EF218843144FCFCB6FA536AF5C01124884EC18g8R8P" TargetMode="External"/><Relationship Id="rId2" Type="http://schemas.openxmlformats.org/officeDocument/2006/relationships/hyperlink" Target="consultantplus://offline/ref=6BEBE75F225A09D81AA30BD8F4975A0B428F6D3C0064829235BB3E4D2A6E96E0178CF9E12A8B1F4E5FCB823BA929AE461F145687gER5P" TargetMode="External"/><Relationship Id="rId1" Type="http://schemas.openxmlformats.org/officeDocument/2006/relationships/slideLayout" Target="../slideLayouts/slideLayout4.xml"/><Relationship Id="rId6" Type="http://schemas.openxmlformats.org/officeDocument/2006/relationships/hyperlink" Target="consultantplus://offline/ref=6BEBE75F225A09D81AA30BD8F4975A0B428D6C3B0C6A829235BB3E4D2A6E96E0178CF9EA228742144FCFCB6FA536AF5C01124884EC18g8R8P" TargetMode="External"/><Relationship Id="rId5" Type="http://schemas.openxmlformats.org/officeDocument/2006/relationships/hyperlink" Target="consultantplus://offline/ref=6BEBE75F225A09D81AA30BD8F4975A0B428D6C3B0C6A829235BB3E4D2A6E96E0178CF9EF21824A144FCFCB6FA536AF5C01124884EC18g8R8P" TargetMode="External"/><Relationship Id="rId4" Type="http://schemas.openxmlformats.org/officeDocument/2006/relationships/hyperlink" Target="consultantplus://offline/ref=6BEBE75F225A09D81AA30BD8F4975A0B428D6C3B0C6A829235BB3E4D2A6E96E0178CF9EF2A824B144FCFCB6FA536AF5C01124884EC18g8R8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6C0A167C6DF71D78EDD0BBCF91B5F9D9E3F330EEDA492A977707B1332225C4BD769CDCB1E790919C4C8E6BAE79E6470AC7DF136C7DB23AT6P" TargetMode="External"/><Relationship Id="rId2" Type="http://schemas.openxmlformats.org/officeDocument/2006/relationships/hyperlink" Target="consultantplus://offline/ref=6C0A167C6DF71D78EDD0BBCF91B5F9D9E3F330EEDA492A977707B1332225C4BD769CDCB1EC9B979C4C8E6BAE79E6470AC7DF136C7DB23AT6P"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consultantplus://offline/ref=B55624447F6585E7488B7B22B5C9A523CBB071683A7CC633D8941AD5D2F8D3C58A97F300C101A518AC66D87D44209ABDD2B9CA32A493423AO7W8L" TargetMode="External"/><Relationship Id="rId2" Type="http://schemas.openxmlformats.org/officeDocument/2006/relationships/hyperlink" Target="consultantplus://offline/ref=B19B860484D758DEDA35F2456E8E976C79D3D785E41FE69530A937C8C6B04C54F04712CFFA0EA3B89A54A170C10F6264235F9CBB608E76T2L" TargetMode="External"/><Relationship Id="rId1" Type="http://schemas.openxmlformats.org/officeDocument/2006/relationships/slideLayout" Target="../slideLayouts/slideLayout4.xml"/><Relationship Id="rId5" Type="http://schemas.openxmlformats.org/officeDocument/2006/relationships/hyperlink" Target="consultantplus://offline/ref=B55624447F6585E7488B7B22B5C9A523CBB071683A7CC633D8941AD5D2F8D3C58A97F300C101A51EA566D87D44209ABDD2B9CA32A493423AO7W8L" TargetMode="External"/><Relationship Id="rId4" Type="http://schemas.openxmlformats.org/officeDocument/2006/relationships/hyperlink" Target="consultantplus://offline/ref=B55624447F6585E7488B7B22B5C9A523CBB071683A7CC633D8941AD5D2F8D3C58A97F300C101A518AE66D87D44209ABDD2B9CA32A493423AO7W8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consultantplus://offline/ref=BD93D3385789123FA144F132111CCA5ABA7F84FBA4F958EAA80F524186CAB838A227C787138241A2B40FB7E0E6C60614286DD2D792IDz1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204" y="2052439"/>
            <a:ext cx="8640983" cy="1512168"/>
          </a:xfrm>
        </p:spPr>
        <p:txBody>
          <a:bodyPr>
            <a:normAutofit/>
          </a:bodyPr>
          <a:lstStyle/>
          <a:p>
            <a:pPr algn="ctr">
              <a:lnSpc>
                <a:spcPct val="100000"/>
              </a:lnSpc>
            </a:pPr>
            <a:r>
              <a:rPr lang="en-US" sz="2500" b="0" dirty="0" smtClean="0">
                <a:latin typeface="Times New Roman" panose="02020603050405020304" pitchFamily="18" charset="0"/>
                <a:cs typeface="Times New Roman" panose="02020603050405020304" pitchFamily="18" charset="0"/>
              </a:rPr>
              <a:t/>
            </a:r>
            <a:br>
              <a:rPr lang="en-US" sz="2500" b="0" dirty="0" smtClean="0">
                <a:latin typeface="Times New Roman" panose="02020603050405020304" pitchFamily="18" charset="0"/>
                <a:cs typeface="Times New Roman" panose="02020603050405020304" pitchFamily="18" charset="0"/>
              </a:rPr>
            </a:br>
            <a:r>
              <a:rPr lang="ru-RU" sz="2500" b="0" dirty="0" smtClean="0">
                <a:latin typeface="Times New Roman" panose="02020603050405020304" pitchFamily="18" charset="0"/>
                <a:cs typeface="Times New Roman" panose="02020603050405020304" pitchFamily="18" charset="0"/>
              </a:rPr>
              <a:t>Правила применения КОНТРОЛЬНО - КАССОВОЙ ТЕХНИКИ В Российской Федерации</a:t>
            </a:r>
            <a:endParaRPr lang="ru-RU" sz="2500" b="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098228" y="3060551"/>
            <a:ext cx="8417123" cy="3744416"/>
          </a:xfrm>
        </p:spPr>
        <p:txBody>
          <a:bodyPr>
            <a:normAutofit fontScale="70000" lnSpcReduction="20000"/>
          </a:bodyPr>
          <a:lstStyle/>
          <a:p>
            <a:pPr algn="ctr"/>
            <a:endParaRPr lang="ru-RU" sz="3000" dirty="0" smtClean="0">
              <a:solidFill>
                <a:schemeClr val="tx1"/>
              </a:solidFill>
              <a:latin typeface="Times New Roman" panose="02020603050405020304" pitchFamily="18" charset="0"/>
              <a:cs typeface="Times New Roman" panose="02020603050405020304" pitchFamily="18" charset="0"/>
            </a:endParaRPr>
          </a:p>
          <a:p>
            <a:pPr algn="ctr"/>
            <a:endParaRPr lang="en-US" sz="3000" b="1" dirty="0" smtClean="0">
              <a:solidFill>
                <a:schemeClr val="tx1"/>
              </a:solidFill>
              <a:latin typeface="Times New Roman" panose="02020603050405020304" pitchFamily="18" charset="0"/>
              <a:cs typeface="Times New Roman" panose="02020603050405020304" pitchFamily="18" charset="0"/>
            </a:endParaRPr>
          </a:p>
          <a:p>
            <a:pPr algn="ctr"/>
            <a:endParaRPr lang="en-US" sz="3000" b="1" dirty="0" smtClean="0">
              <a:solidFill>
                <a:schemeClr val="tx1"/>
              </a:solidFill>
              <a:latin typeface="Times New Roman" panose="02020603050405020304" pitchFamily="18" charset="0"/>
              <a:cs typeface="Times New Roman" panose="02020603050405020304" pitchFamily="18" charset="0"/>
            </a:endParaRPr>
          </a:p>
          <a:p>
            <a:pPr algn="ctr"/>
            <a:r>
              <a:rPr lang="ru-RU" sz="3000" b="1" dirty="0" smtClean="0">
                <a:solidFill>
                  <a:schemeClr val="tx1"/>
                </a:solidFill>
                <a:latin typeface="Times New Roman" panose="02020603050405020304" pitchFamily="18" charset="0"/>
                <a:cs typeface="Times New Roman" panose="02020603050405020304" pitchFamily="18" charset="0"/>
              </a:rPr>
              <a:t>ФЕДЕРАЛЬНЫЙ ЗАКОН</a:t>
            </a:r>
          </a:p>
          <a:p>
            <a:pPr algn="ctr"/>
            <a:endParaRPr lang="ru-RU" sz="3000" b="1" dirty="0" smtClean="0">
              <a:solidFill>
                <a:schemeClr val="tx1"/>
              </a:solidFill>
              <a:latin typeface="Times New Roman" panose="02020603050405020304" pitchFamily="18" charset="0"/>
              <a:cs typeface="Times New Roman" panose="02020603050405020304" pitchFamily="18" charset="0"/>
            </a:endParaRPr>
          </a:p>
          <a:p>
            <a:pPr algn="ctr"/>
            <a:r>
              <a:rPr lang="ru-RU" sz="3900" b="1" dirty="0" smtClean="0">
                <a:solidFill>
                  <a:schemeClr val="tx1"/>
                </a:solidFill>
                <a:latin typeface="Times New Roman" panose="02020603050405020304" pitchFamily="18" charset="0"/>
                <a:cs typeface="Times New Roman" panose="02020603050405020304" pitchFamily="18" charset="0"/>
              </a:rPr>
              <a:t>«</a:t>
            </a:r>
            <a:r>
              <a:rPr lang="ru-RU" sz="3900" b="1" dirty="0">
                <a:solidFill>
                  <a:schemeClr val="tx1"/>
                </a:solidFill>
                <a:latin typeface="Times New Roman" panose="02020603050405020304" pitchFamily="18" charset="0"/>
                <a:cs typeface="Times New Roman" panose="02020603050405020304" pitchFamily="18" charset="0"/>
              </a:rPr>
              <a:t>О применении контрольно-кассовой техники при осуществлении расчетов в Российской Федерации» </a:t>
            </a:r>
          </a:p>
          <a:p>
            <a:pPr algn="ctr"/>
            <a:endParaRPr lang="ru-RU" sz="3000" b="1" dirty="0" smtClean="0">
              <a:solidFill>
                <a:schemeClr val="tx1"/>
              </a:solidFill>
              <a:latin typeface="Times New Roman" panose="02020603050405020304" pitchFamily="18" charset="0"/>
              <a:cs typeface="Times New Roman" panose="02020603050405020304" pitchFamily="18" charset="0"/>
            </a:endParaRPr>
          </a:p>
          <a:p>
            <a:pPr algn="ctr"/>
            <a:endParaRPr lang="ru-RU" sz="3000" b="1" dirty="0">
              <a:solidFill>
                <a:schemeClr val="tx1"/>
              </a:solidFill>
              <a:latin typeface="Times New Roman" panose="02020603050405020304" pitchFamily="18" charset="0"/>
              <a:cs typeface="Times New Roman" panose="02020603050405020304" pitchFamily="18" charset="0"/>
            </a:endParaRPr>
          </a:p>
          <a:p>
            <a:pPr algn="ctr"/>
            <a:r>
              <a:rPr lang="ru-RU" sz="3000" b="1" dirty="0" smtClean="0">
                <a:solidFill>
                  <a:schemeClr val="tx1"/>
                </a:solidFill>
                <a:latin typeface="Times New Roman" panose="02020603050405020304" pitchFamily="18" charset="0"/>
                <a:cs typeface="Times New Roman" panose="02020603050405020304" pitchFamily="18" charset="0"/>
              </a:rPr>
              <a:t>№ </a:t>
            </a:r>
            <a:r>
              <a:rPr lang="ru-RU" sz="3000" b="1" dirty="0">
                <a:solidFill>
                  <a:schemeClr val="tx1"/>
                </a:solidFill>
                <a:latin typeface="Times New Roman" panose="02020603050405020304" pitchFamily="18" charset="0"/>
                <a:cs typeface="Times New Roman" panose="02020603050405020304" pitchFamily="18" charset="0"/>
              </a:rPr>
              <a:t>54-ФЗ от 22 мая 2003 года </a:t>
            </a:r>
            <a:endParaRPr lang="ru-RU" sz="3000" b="1" dirty="0" smtClean="0">
              <a:solidFill>
                <a:schemeClr val="tx1"/>
              </a:solidFill>
              <a:latin typeface="Times New Roman" panose="02020603050405020304" pitchFamily="18" charset="0"/>
              <a:cs typeface="Times New Roman" panose="02020603050405020304" pitchFamily="18" charset="0"/>
            </a:endParaRPr>
          </a:p>
          <a:p>
            <a:pPr algn="ctr"/>
            <a:endParaRPr lang="ru-RU" sz="3000"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1"/>
          </p:nvPr>
        </p:nvSpPr>
        <p:spPr/>
        <p:txBody>
          <a:bodyPr/>
          <a:lstStyle/>
          <a:p>
            <a:r>
              <a:rPr lang="en-US" dirty="0" smtClean="0"/>
              <a:t>1</a:t>
            </a:r>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90516" y="-611857"/>
            <a:ext cx="2863118" cy="377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931449"/>
      </p:ext>
    </p:extLst>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64" y="1980431"/>
            <a:ext cx="9145016" cy="4824536"/>
          </a:xfrm>
        </p:spPr>
        <p:style>
          <a:lnRef idx="2">
            <a:schemeClr val="accent1"/>
          </a:lnRef>
          <a:fillRef idx="1">
            <a:schemeClr val="lt1"/>
          </a:fillRef>
          <a:effectRef idx="0">
            <a:schemeClr val="accent1"/>
          </a:effectRef>
          <a:fontRef idx="minor">
            <a:schemeClr val="dk1"/>
          </a:fontRef>
        </p:style>
        <p:txBody>
          <a:bodyPr>
            <a:noAutofit/>
          </a:bodyPr>
          <a:lstStyle/>
          <a:p>
            <a:pPr algn="just">
              <a:lnSpc>
                <a:spcPct val="250000"/>
              </a:lnSpc>
            </a:pPr>
            <a:r>
              <a:rPr lang="ru-RU" sz="1400" i="1" dirty="0" smtClean="0"/>
              <a:t>2. При осуществлении расчета пользователь обязан выдать кассовый чек или бланк строгой отчетности на бумажном носителе и (или) в случае предоставления покупателем (клиентом) пользователю до момента расчета абонентского номера либо адреса электронной почты направить кассовый чек или бланк строгой отчетности в электронной форме покупателю (клиенту) на предоставленные абонентский номер либо адрес электронной почты (при наличии технической возможности для передачи информации покупателю (клиенту) в электронной форме на адрес электронной почты), если иное не установлено настоящим Федеральным законом.</a:t>
            </a:r>
            <a:br>
              <a:rPr lang="ru-RU" sz="1400" i="1" dirty="0" smtClean="0"/>
            </a:br>
            <a:r>
              <a:rPr lang="ru-RU" sz="1400" i="1" dirty="0" smtClean="0"/>
              <a:t/>
            </a:r>
            <a:br>
              <a:rPr lang="ru-RU" sz="1400" i="1" dirty="0" smtClean="0"/>
            </a:br>
            <a:endParaRPr lang="ru-RU" sz="1400" i="1" dirty="0" smtClean="0"/>
          </a:p>
        </p:txBody>
      </p:sp>
      <p:sp>
        <p:nvSpPr>
          <p:cNvPr id="6" name="Текст 5"/>
          <p:cNvSpPr>
            <a:spLocks noGrp="1"/>
          </p:cNvSpPr>
          <p:nvPr>
            <p:ph type="body" idx="1"/>
          </p:nvPr>
        </p:nvSpPr>
        <p:spPr>
          <a:xfrm>
            <a:off x="810196" y="540271"/>
            <a:ext cx="9415139" cy="93610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92500" lnSpcReduction="10000"/>
          </a:bodyPr>
          <a:lstStyle/>
          <a:p>
            <a:pPr algn="ctr"/>
            <a:r>
              <a:rPr lang="ru-RU" sz="2800" b="1" dirty="0" smtClean="0">
                <a:solidFill>
                  <a:schemeClr val="tx1"/>
                </a:solidFill>
              </a:rPr>
              <a:t>Статья 1.2. Сфера и правила применения контрольно-кассовой техники</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10</a:t>
            </a:fld>
            <a:endParaRPr lang="ru-RU" dirty="0"/>
          </a:p>
        </p:txBody>
      </p:sp>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810196" y="540271"/>
            <a:ext cx="9415139" cy="7920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85000" lnSpcReduction="20000"/>
          </a:bodyPr>
          <a:lstStyle/>
          <a:p>
            <a:pPr algn="ctr"/>
            <a:r>
              <a:rPr lang="ru-RU" sz="2800" b="1" dirty="0" smtClean="0">
                <a:solidFill>
                  <a:schemeClr val="tx1"/>
                </a:solidFill>
              </a:rPr>
              <a:t>Статья 1.2. Сфера и правила применения контрольно-кассовой техники</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11</a:t>
            </a:fld>
            <a:endParaRPr lang="ru-RU" dirty="0"/>
          </a:p>
        </p:txBody>
      </p:sp>
      <p:sp>
        <p:nvSpPr>
          <p:cNvPr id="8" name="Прямоугольник 7"/>
          <p:cNvSpPr/>
          <p:nvPr/>
        </p:nvSpPr>
        <p:spPr>
          <a:xfrm>
            <a:off x="810196" y="1548383"/>
            <a:ext cx="9577064" cy="15121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i="1" dirty="0" smtClean="0"/>
              <a:t>5.3. Пользователи при осуществлении расчетов в безналичном порядке, исключающих возможность непосредственного взаимодействия покупателя (клиента) с пользователем или уполномоченным им лицом и не подпадающих под действие положений </a:t>
            </a:r>
            <a:r>
              <a:rPr lang="ru-RU" sz="1600" b="1" i="1" dirty="0" smtClean="0">
                <a:hlinkClick r:id="rId2"/>
              </a:rPr>
              <a:t>пунктов 5 и </a:t>
            </a:r>
            <a:r>
              <a:rPr lang="ru-RU" sz="1600" b="1" i="1" dirty="0" smtClean="0">
                <a:hlinkClick r:id="rId3"/>
              </a:rPr>
              <a:t>5.1 настоящей статьи, обязаны обеспечить передачу покупателю (клиенту) кассового чека (бланка строгой отчетности) одним из следующих способов:</a:t>
            </a:r>
          </a:p>
        </p:txBody>
      </p:sp>
      <p:cxnSp>
        <p:nvCxnSpPr>
          <p:cNvPr id="14" name="Прямая со стрелкой 13"/>
          <p:cNvCxnSpPr/>
          <p:nvPr/>
        </p:nvCxnSpPr>
        <p:spPr>
          <a:xfrm flipH="1">
            <a:off x="1818308" y="3060551"/>
            <a:ext cx="936104"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Прямая со стрелкой 15"/>
          <p:cNvCxnSpPr/>
          <p:nvPr/>
        </p:nvCxnSpPr>
        <p:spPr>
          <a:xfrm>
            <a:off x="5058668" y="3060551"/>
            <a:ext cx="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a:off x="8083004" y="3060551"/>
            <a:ext cx="576064"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Скругленный прямоугольник 19"/>
          <p:cNvSpPr/>
          <p:nvPr/>
        </p:nvSpPr>
        <p:spPr>
          <a:xfrm>
            <a:off x="522164" y="3852639"/>
            <a:ext cx="2376264" cy="3096344"/>
          </a:xfrm>
          <a:prstGeom prst="roundRect">
            <a:avLst>
              <a:gd name="adj" fmla="val 13686"/>
            </a:avLst>
          </a:prstGeom>
          <a:ln/>
        </p:spPr>
        <p:style>
          <a:lnRef idx="1">
            <a:schemeClr val="accent5"/>
          </a:lnRef>
          <a:fillRef idx="2">
            <a:schemeClr val="accent5"/>
          </a:fillRef>
          <a:effectRef idx="1">
            <a:schemeClr val="accent5"/>
          </a:effectRef>
          <a:fontRef idx="minor">
            <a:schemeClr val="dk1"/>
          </a:fontRef>
        </p:style>
        <p:txBody>
          <a:bodyPr lIns="39200" tIns="39200" rIns="39200" bIns="39200" anchor="ctr"/>
          <a:lstStyle/>
          <a:p>
            <a:pPr lvl="0" algn="ctr" defTabSz="1043056">
              <a:defRPr/>
            </a:pPr>
            <a:r>
              <a:rPr lang="ru-RU" sz="1600" dirty="0" smtClean="0"/>
              <a:t>в электронной форме на абонентский номер или адрес электронной почты, предоставленные покупателем (клиентом) пользователю, не позднее срока, указанного в </a:t>
            </a:r>
            <a:r>
              <a:rPr lang="ru-RU" sz="1600" dirty="0" smtClean="0">
                <a:hlinkClick r:id="rId4"/>
              </a:rPr>
              <a:t>пункте 5.4 настоящей статьи;</a:t>
            </a:r>
            <a:endParaRPr kumimoji="0" lang="ru-RU" sz="1600" b="1" i="1" u="none" strike="noStrike" kern="0" cap="none" spc="0" normalizeH="0" baseline="0" noProof="0" dirty="0">
              <a:ln>
                <a:noFill/>
              </a:ln>
              <a:solidFill>
                <a:prstClr val="white"/>
              </a:solidFill>
              <a:effectLst/>
              <a:uLnTx/>
              <a:uFillTx/>
              <a:latin typeface="Arial Narrow" pitchFamily="34" charset="0"/>
              <a:ea typeface="+mn-ea"/>
              <a:cs typeface="+mn-cs"/>
            </a:endParaRPr>
          </a:p>
        </p:txBody>
      </p:sp>
      <p:sp>
        <p:nvSpPr>
          <p:cNvPr id="21" name="Скругленный прямоугольник 20"/>
          <p:cNvSpPr/>
          <p:nvPr/>
        </p:nvSpPr>
        <p:spPr>
          <a:xfrm>
            <a:off x="3834532" y="3924647"/>
            <a:ext cx="2376264" cy="3096344"/>
          </a:xfrm>
          <a:prstGeom prst="roundRect">
            <a:avLst>
              <a:gd name="adj" fmla="val 13686"/>
            </a:avLst>
          </a:prstGeom>
          <a:ln/>
        </p:spPr>
        <p:style>
          <a:lnRef idx="1">
            <a:schemeClr val="accent5"/>
          </a:lnRef>
          <a:fillRef idx="2">
            <a:schemeClr val="accent5"/>
          </a:fillRef>
          <a:effectRef idx="1">
            <a:schemeClr val="accent5"/>
          </a:effectRef>
          <a:fontRef idx="minor">
            <a:schemeClr val="dk1"/>
          </a:fontRef>
        </p:style>
        <p:txBody>
          <a:bodyPr lIns="39200" tIns="39200" rIns="39200" bIns="39200" anchor="ctr"/>
          <a:lstStyle/>
          <a:p>
            <a:pPr lvl="0" algn="ctr" defTabSz="1043056">
              <a:defRPr/>
            </a:pPr>
            <a:r>
              <a:rPr lang="ru-RU" sz="1600" dirty="0" smtClean="0"/>
              <a:t>на бумажном носителе вместе с товаром в случае расчетов за товар без направления покупателю такого кассового чека (бланка строгой отчетности) в электронной форме;</a:t>
            </a:r>
            <a:endParaRPr kumimoji="0" lang="ru-RU" sz="1600" b="1" i="1" u="none" strike="noStrike" kern="0" cap="none" spc="0" normalizeH="0" baseline="0" noProof="0" dirty="0">
              <a:ln>
                <a:noFill/>
              </a:ln>
              <a:solidFill>
                <a:prstClr val="white"/>
              </a:solidFill>
              <a:effectLst/>
              <a:uLnTx/>
              <a:uFillTx/>
              <a:latin typeface="Arial Narrow" pitchFamily="34" charset="0"/>
              <a:ea typeface="+mn-ea"/>
              <a:cs typeface="+mn-cs"/>
            </a:endParaRPr>
          </a:p>
        </p:txBody>
      </p:sp>
      <p:sp>
        <p:nvSpPr>
          <p:cNvPr id="22" name="Скругленный прямоугольник 21"/>
          <p:cNvSpPr/>
          <p:nvPr/>
        </p:nvSpPr>
        <p:spPr>
          <a:xfrm>
            <a:off x="6930876" y="3852639"/>
            <a:ext cx="2880320" cy="3168352"/>
          </a:xfrm>
          <a:prstGeom prst="roundRect">
            <a:avLst>
              <a:gd name="adj" fmla="val 13686"/>
            </a:avLst>
          </a:prstGeom>
          <a:ln/>
        </p:spPr>
        <p:style>
          <a:lnRef idx="1">
            <a:schemeClr val="accent5"/>
          </a:lnRef>
          <a:fillRef idx="2">
            <a:schemeClr val="accent5"/>
          </a:fillRef>
          <a:effectRef idx="1">
            <a:schemeClr val="accent5"/>
          </a:effectRef>
          <a:fontRef idx="minor">
            <a:schemeClr val="dk1"/>
          </a:fontRef>
        </p:style>
        <p:txBody>
          <a:bodyPr lIns="39200" tIns="39200" rIns="39200" bIns="39200" anchor="ctr"/>
          <a:lstStyle/>
          <a:p>
            <a:pPr lvl="0" algn="ctr" defTabSz="1043056">
              <a:defRPr/>
            </a:pPr>
            <a:r>
              <a:rPr lang="ru-RU" sz="1400" dirty="0" smtClean="0"/>
              <a:t> </a:t>
            </a:r>
            <a:r>
              <a:rPr lang="ru-RU" sz="1550" dirty="0" smtClean="0"/>
              <a:t>на бумажном носителе при первом непосредственном взаимодействии клиента с пользователем или уполномоченным им лицом в случае расчетов за работы и услуги без направления клиенту такого кассового чека (бланка строгой отчетности) в электронной форме.</a:t>
            </a:r>
            <a:r>
              <a:rPr lang="ru-RU" sz="1400" dirty="0" smtClean="0"/>
              <a:t/>
            </a:r>
            <a:br>
              <a:rPr lang="ru-RU" sz="1400" dirty="0" smtClean="0"/>
            </a:br>
            <a:endParaRPr kumimoji="0" lang="ru-RU" sz="1400" b="1" i="1" u="none" strike="noStrike" kern="0" cap="none" spc="0" normalizeH="0" baseline="0" noProof="0" dirty="0">
              <a:ln>
                <a:noFill/>
              </a:ln>
              <a:solidFill>
                <a:prstClr val="white"/>
              </a:solidFill>
              <a:effectLst/>
              <a:uLnTx/>
              <a:uFillTx/>
              <a:latin typeface="Arial Narrow" pitchFamily="34" charset="0"/>
              <a:ea typeface="+mn-ea"/>
              <a:cs typeface="+mn-cs"/>
            </a:endParaRPr>
          </a:p>
        </p:txBody>
      </p:sp>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204" y="2340471"/>
            <a:ext cx="8568952" cy="2664296"/>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250000"/>
              </a:lnSpc>
            </a:pPr>
            <a:r>
              <a:rPr lang="ru-RU" sz="1400" i="1" dirty="0" smtClean="0"/>
              <a:t>5.4. При осуществлении расчетов, указанных в </a:t>
            </a:r>
            <a:r>
              <a:rPr lang="ru-RU" sz="1400" i="1" dirty="0" smtClean="0">
                <a:solidFill>
                  <a:srgbClr val="FF0000"/>
                </a:solidFill>
                <a:hlinkClick r:id="rId2"/>
              </a:rPr>
              <a:t>пункте 5.3 настоящей статьи, кассовый чек (бланк строгой отчетности) должен быть сформирован не позднее рабочего дня, следующего за днем осуществления расчета, но не позднее момента передачи товара</a:t>
            </a:r>
            <a:r>
              <a:rPr lang="ru-RU" sz="1400" i="1" dirty="0" smtClean="0">
                <a:hlinkClick r:id="rId2"/>
              </a:rPr>
              <a:t>.</a:t>
            </a:r>
          </a:p>
        </p:txBody>
      </p:sp>
      <p:sp>
        <p:nvSpPr>
          <p:cNvPr id="6" name="Текст 5"/>
          <p:cNvSpPr>
            <a:spLocks noGrp="1"/>
          </p:cNvSpPr>
          <p:nvPr>
            <p:ph type="body" idx="1"/>
          </p:nvPr>
        </p:nvSpPr>
        <p:spPr>
          <a:xfrm>
            <a:off x="810196" y="540271"/>
            <a:ext cx="9415139" cy="93610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92500" lnSpcReduction="10000"/>
          </a:bodyPr>
          <a:lstStyle/>
          <a:p>
            <a:pPr algn="ctr"/>
            <a:r>
              <a:rPr lang="ru-RU" sz="2800" b="1" dirty="0" smtClean="0">
                <a:solidFill>
                  <a:schemeClr val="tx1"/>
                </a:solidFill>
              </a:rPr>
              <a:t>Статья 1.2. Сфера и правила применения контрольно-кассовой техники</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12</a:t>
            </a:fld>
            <a:endParaRPr lang="ru-RU" dirty="0"/>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6540" y="5364807"/>
            <a:ext cx="2329089" cy="1526100"/>
          </a:xfrm>
          <a:prstGeom prst="rect">
            <a:avLst/>
          </a:prstGeom>
          <a:noFill/>
          <a:ln>
            <a:noFill/>
          </a:ln>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2684" y="2268463"/>
            <a:ext cx="4392488" cy="4608512"/>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200000"/>
              </a:lnSpc>
            </a:pPr>
            <a:r>
              <a:rPr lang="ru-RU" sz="1400" dirty="0" smtClean="0"/>
              <a:t>2. Организации и индивидуальные предприниматели с учетом специфики своей деятельности или особенностей своего местонахождения могут производить расчеты без применения контрольно-кассовой техники при осуществлении следующих видов деятельности и при оказании следующих услуг:</a:t>
            </a:r>
            <a:br>
              <a:rPr lang="ru-RU" sz="1400" dirty="0" smtClean="0"/>
            </a:br>
            <a:endParaRPr lang="ru-RU" sz="1400" i="1" dirty="0" smtClean="0">
              <a:hlinkClick r:id="rId2"/>
            </a:endParaRPr>
          </a:p>
        </p:txBody>
      </p:sp>
      <p:sp>
        <p:nvSpPr>
          <p:cNvPr id="6" name="Текст 5"/>
          <p:cNvSpPr>
            <a:spLocks noGrp="1"/>
          </p:cNvSpPr>
          <p:nvPr>
            <p:ph type="body" idx="1"/>
          </p:nvPr>
        </p:nvSpPr>
        <p:spPr>
          <a:xfrm>
            <a:off x="810196" y="468263"/>
            <a:ext cx="9415139" cy="100811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pPr algn="ctr"/>
            <a:endParaRPr lang="ru-RU" sz="2800" b="1" dirty="0" smtClean="0"/>
          </a:p>
          <a:p>
            <a:pPr algn="ctr"/>
            <a:r>
              <a:rPr lang="ru-RU" sz="11200" b="1" dirty="0" smtClean="0">
                <a:solidFill>
                  <a:schemeClr val="tx1"/>
                </a:solidFill>
              </a:rPr>
              <a:t>Статья 2. Особенности применения контрольно-кассовой техники</a:t>
            </a: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13</a:t>
            </a:fld>
            <a:endParaRPr lang="ru-RU" dirty="0"/>
          </a:p>
        </p:txBody>
      </p:sp>
      <p:pic>
        <p:nvPicPr>
          <p:cNvPr id="7" name="Рисунок 6"/>
          <p:cNvPicPr>
            <a:picLocks noChangeAspect="1"/>
          </p:cNvPicPr>
          <p:nvPr/>
        </p:nvPicPr>
        <p:blipFill>
          <a:blip r:embed="rId3" cstate="print"/>
          <a:stretch>
            <a:fillRect/>
          </a:stretch>
        </p:blipFill>
        <p:spPr>
          <a:xfrm>
            <a:off x="797327" y="2772519"/>
            <a:ext cx="4104456" cy="3384376"/>
          </a:xfrm>
          <a:prstGeom prst="rect">
            <a:avLst/>
          </a:prstGeom>
        </p:spPr>
      </p:pic>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14</a:t>
            </a:fld>
            <a:endParaRPr lang="ru-RU" dirty="0"/>
          </a:p>
        </p:txBody>
      </p:sp>
      <p:sp>
        <p:nvSpPr>
          <p:cNvPr id="5" name="Заголовок 4"/>
          <p:cNvSpPr>
            <a:spLocks noGrp="1"/>
          </p:cNvSpPr>
          <p:nvPr>
            <p:ph type="title"/>
          </p:nvPr>
        </p:nvSpPr>
        <p:spPr>
          <a:xfrm>
            <a:off x="738188" y="324247"/>
            <a:ext cx="9073008" cy="6912768"/>
          </a:xfrm>
        </p:spPr>
        <p:style>
          <a:lnRef idx="0">
            <a:scrgbClr r="0" g="0" b="0"/>
          </a:lnRef>
          <a:fillRef idx="1001">
            <a:schemeClr val="lt2"/>
          </a:fillRef>
          <a:effectRef idx="0">
            <a:scrgbClr r="0" g="0" b="0"/>
          </a:effectRef>
          <a:fontRef idx="major"/>
        </p:style>
        <p:txBody>
          <a:bodyPr>
            <a:noAutofit/>
          </a:bodyPr>
          <a:lstStyle/>
          <a:p>
            <a:pPr>
              <a:lnSpc>
                <a:spcPct val="100000"/>
              </a:lnSpc>
            </a:pPr>
            <a:r>
              <a:rPr lang="ru-RU" sz="1300" dirty="0" smtClean="0">
                <a:solidFill>
                  <a:schemeClr val="tx1"/>
                </a:solidFill>
              </a:rPr>
              <a:t>- Продажа газет и журналов на бумажном носителе, а также продажа в газетно-журнальных киосках сопутствующих товаров</a:t>
            </a:r>
            <a:br>
              <a:rPr lang="ru-RU" sz="1300" dirty="0" smtClean="0">
                <a:solidFill>
                  <a:schemeClr val="tx1"/>
                </a:solidFill>
              </a:rPr>
            </a:br>
            <a:r>
              <a:rPr lang="ru-RU" sz="1300" dirty="0" smtClean="0">
                <a:solidFill>
                  <a:schemeClr val="tx1"/>
                </a:solidFill>
              </a:rPr>
              <a:t>- Торговля на розничных рынках, ярмарках, в выставочных комплексах, а также на других территориях, отведенных для торговли – Дополнительные условия :</a:t>
            </a:r>
            <a:br>
              <a:rPr lang="ru-RU" sz="1300" dirty="0" smtClean="0">
                <a:solidFill>
                  <a:schemeClr val="tx1"/>
                </a:solidFill>
              </a:rPr>
            </a:br>
            <a:r>
              <a:rPr lang="ru-RU" sz="1300" dirty="0" smtClean="0">
                <a:solidFill>
                  <a:schemeClr val="tx1"/>
                </a:solidFill>
              </a:rPr>
              <a:t>1) торговля ведется не в находящихся в указанных местах торговли магазинах, павильонах, киосках, палатках, автолавках, </a:t>
            </a:r>
            <a:r>
              <a:rPr lang="ru-RU" sz="1300" dirty="0" err="1" smtClean="0">
                <a:solidFill>
                  <a:schemeClr val="tx1"/>
                </a:solidFill>
              </a:rPr>
              <a:t>автомагазинах</a:t>
            </a:r>
            <a:r>
              <a:rPr lang="ru-RU" sz="1300" dirty="0" smtClean="0">
                <a:solidFill>
                  <a:schemeClr val="tx1"/>
                </a:solidFill>
              </a:rPr>
              <a:t>, автофургонах, помещениях контейнерного типа и других аналогично обустроенных и обеспечивающих показ и сохранность товара торговых местах (помещениях и автотранспортных средствах, в том числе прицепах и полуприцепах);</a:t>
            </a:r>
            <a:br>
              <a:rPr lang="ru-RU" sz="1300" dirty="0" smtClean="0">
                <a:solidFill>
                  <a:schemeClr val="tx1"/>
                </a:solidFill>
              </a:rPr>
            </a:br>
            <a:r>
              <a:rPr lang="ru-RU" sz="1300" dirty="0" smtClean="0">
                <a:solidFill>
                  <a:schemeClr val="tx1"/>
                </a:solidFill>
              </a:rPr>
              <a:t>2) торговля ведется не на открытых прилавках внутри крытых рыночных помещений непродовольственными товарами;</a:t>
            </a:r>
            <a:br>
              <a:rPr lang="ru-RU" sz="1300" dirty="0" smtClean="0">
                <a:solidFill>
                  <a:schemeClr val="tx1"/>
                </a:solidFill>
              </a:rPr>
            </a:br>
            <a:r>
              <a:rPr lang="ru-RU" sz="1300" dirty="0" smtClean="0">
                <a:solidFill>
                  <a:schemeClr val="tx1"/>
                </a:solidFill>
              </a:rPr>
              <a:t>3) продаваемые товары отсутствуют в </a:t>
            </a:r>
            <a:r>
              <a:rPr lang="ru-RU" sz="1300" dirty="0" smtClean="0">
                <a:solidFill>
                  <a:schemeClr val="tx1"/>
                </a:solidFill>
                <a:hlinkClick r:id="rId2"/>
              </a:rPr>
              <a:t>Перечне непродовольственных товаров, при торговле которыми обязательно применение ККТ ( №698-р от 14.04.2017г)</a:t>
            </a:r>
            <a:r>
              <a:rPr lang="ru-RU" sz="1300" dirty="0" smtClean="0">
                <a:solidFill>
                  <a:schemeClr val="tx1"/>
                </a:solidFill>
              </a:rPr>
              <a:t/>
            </a:r>
            <a:br>
              <a:rPr lang="ru-RU" sz="1300" dirty="0" smtClean="0">
                <a:solidFill>
                  <a:schemeClr val="tx1"/>
                </a:solidFill>
              </a:rPr>
            </a:br>
            <a:r>
              <a:rPr lang="ru-RU" sz="1300" dirty="0" smtClean="0">
                <a:solidFill>
                  <a:schemeClr val="tx1"/>
                </a:solidFill>
              </a:rPr>
              <a:t>- Разносная торговля продовольственными и непродовольственными товарами вне стационарной торговой сети (в том числе в пассажирских вагонах поездов и на борту воздушных судов):</a:t>
            </a:r>
            <a:br>
              <a:rPr lang="ru-RU" sz="1300" dirty="0" smtClean="0">
                <a:solidFill>
                  <a:schemeClr val="tx1"/>
                </a:solidFill>
              </a:rPr>
            </a:br>
            <a:r>
              <a:rPr lang="ru-RU" sz="1300" dirty="0" smtClean="0">
                <a:solidFill>
                  <a:schemeClr val="tx1"/>
                </a:solidFill>
              </a:rPr>
              <a:t>- с рук;</a:t>
            </a:r>
            <a:br>
              <a:rPr lang="ru-RU" sz="1300" dirty="0" smtClean="0">
                <a:solidFill>
                  <a:schemeClr val="tx1"/>
                </a:solidFill>
              </a:rPr>
            </a:br>
            <a:r>
              <a:rPr lang="ru-RU" sz="1300" dirty="0" smtClean="0">
                <a:solidFill>
                  <a:schemeClr val="tx1"/>
                </a:solidFill>
              </a:rPr>
              <a:t>- из ручных тележек, корзин;</a:t>
            </a:r>
            <a:br>
              <a:rPr lang="ru-RU" sz="1300" dirty="0" smtClean="0">
                <a:solidFill>
                  <a:schemeClr val="tx1"/>
                </a:solidFill>
              </a:rPr>
            </a:br>
            <a:r>
              <a:rPr lang="ru-RU" sz="1300" dirty="0" smtClean="0">
                <a:solidFill>
                  <a:schemeClr val="tx1"/>
                </a:solidFill>
              </a:rPr>
              <a:t>- из иных специальных приспособлений для демонстрации, удобства переноски и продажи товаров.</a:t>
            </a:r>
            <a:br>
              <a:rPr lang="ru-RU" sz="1300" dirty="0" smtClean="0">
                <a:solidFill>
                  <a:schemeClr val="tx1"/>
                </a:solidFill>
              </a:rPr>
            </a:br>
            <a:r>
              <a:rPr lang="ru-RU" sz="1300" dirty="0" smtClean="0">
                <a:solidFill>
                  <a:schemeClr val="tx1"/>
                </a:solidFill>
              </a:rPr>
              <a:t>- Торговля в киосках мороженым, в розлив безалкогольными напитками, молоком и питьевой водой	</a:t>
            </a:r>
            <a:br>
              <a:rPr lang="ru-RU" sz="1300" dirty="0" smtClean="0">
                <a:solidFill>
                  <a:schemeClr val="tx1"/>
                </a:solidFill>
              </a:rPr>
            </a:br>
            <a:r>
              <a:rPr lang="ru-RU" sz="1300" dirty="0" smtClean="0">
                <a:solidFill>
                  <a:schemeClr val="tx1"/>
                </a:solidFill>
              </a:rPr>
              <a:t>- Торговля из автоцистерн квасом, молоком, растительным маслом, живой рыбой, керосином	</a:t>
            </a:r>
            <a:br>
              <a:rPr lang="ru-RU" sz="1300" dirty="0" smtClean="0">
                <a:solidFill>
                  <a:schemeClr val="tx1"/>
                </a:solidFill>
              </a:rPr>
            </a:br>
            <a:r>
              <a:rPr lang="ru-RU" sz="1300" dirty="0" smtClean="0">
                <a:solidFill>
                  <a:schemeClr val="tx1"/>
                </a:solidFill>
              </a:rPr>
              <a:t>- Сезонная торговля вразвал овощами, в том числе картофелем, фруктами и бахчевыми культурами	</a:t>
            </a:r>
            <a:br>
              <a:rPr lang="ru-RU" sz="1300" dirty="0" smtClean="0">
                <a:solidFill>
                  <a:schemeClr val="tx1"/>
                </a:solidFill>
              </a:rPr>
            </a:br>
            <a:r>
              <a:rPr lang="ru-RU" sz="1300" dirty="0" smtClean="0">
                <a:solidFill>
                  <a:schemeClr val="tx1"/>
                </a:solidFill>
              </a:rPr>
              <a:t>- Реализация изготовителем изделий народных художественных промыслов	</a:t>
            </a:r>
            <a:br>
              <a:rPr lang="ru-RU" sz="1300" dirty="0" smtClean="0">
                <a:solidFill>
                  <a:schemeClr val="tx1"/>
                </a:solidFill>
              </a:rPr>
            </a:br>
            <a:r>
              <a:rPr lang="ru-RU" sz="1300" dirty="0" smtClean="0">
                <a:solidFill>
                  <a:schemeClr val="tx1"/>
                </a:solidFill>
              </a:rPr>
              <a:t>- Обеспечение питанием обучающихся и работников образовательных организаций	</a:t>
            </a:r>
            <a:br>
              <a:rPr lang="ru-RU" sz="1300" dirty="0" smtClean="0">
                <a:solidFill>
                  <a:schemeClr val="tx1"/>
                </a:solidFill>
              </a:rPr>
            </a:br>
            <a:r>
              <a:rPr lang="ru-RU" sz="1300" dirty="0" smtClean="0">
                <a:solidFill>
                  <a:schemeClr val="tx1"/>
                </a:solidFill>
              </a:rPr>
              <a:t>- Ремонт и окраска обуви	</a:t>
            </a:r>
            <a:br>
              <a:rPr lang="ru-RU" sz="1300" dirty="0" smtClean="0">
                <a:solidFill>
                  <a:schemeClr val="tx1"/>
                </a:solidFill>
              </a:rPr>
            </a:br>
            <a:r>
              <a:rPr lang="ru-RU" sz="1300" dirty="0" smtClean="0">
                <a:solidFill>
                  <a:schemeClr val="tx1"/>
                </a:solidFill>
              </a:rPr>
              <a:t>- Изготовление и ремонт металлической галантереи и ключей	</a:t>
            </a:r>
            <a:br>
              <a:rPr lang="ru-RU" sz="1300" dirty="0" smtClean="0">
                <a:solidFill>
                  <a:schemeClr val="tx1"/>
                </a:solidFill>
              </a:rPr>
            </a:br>
            <a:r>
              <a:rPr lang="ru-RU" sz="1300" dirty="0" smtClean="0">
                <a:solidFill>
                  <a:schemeClr val="tx1"/>
                </a:solidFill>
              </a:rPr>
              <a:t>- Присмотр и уход за детьми, больными, престарелыми и инвалидами	</a:t>
            </a:r>
            <a:br>
              <a:rPr lang="ru-RU" sz="1300" dirty="0" smtClean="0">
                <a:solidFill>
                  <a:schemeClr val="tx1"/>
                </a:solidFill>
              </a:rPr>
            </a:br>
            <a:r>
              <a:rPr lang="ru-RU" sz="1300" dirty="0" smtClean="0">
                <a:solidFill>
                  <a:schemeClr val="tx1"/>
                </a:solidFill>
              </a:rPr>
              <a:t>- Вспашка огородов и распиловка дров	</a:t>
            </a:r>
            <a:br>
              <a:rPr lang="ru-RU" sz="1300" dirty="0" smtClean="0">
                <a:solidFill>
                  <a:schemeClr val="tx1"/>
                </a:solidFill>
              </a:rPr>
            </a:br>
            <a:r>
              <a:rPr lang="ru-RU" sz="1300" dirty="0" smtClean="0">
                <a:solidFill>
                  <a:schemeClr val="tx1"/>
                </a:solidFill>
              </a:rPr>
              <a:t>- Продажа ценных бумаг	</a:t>
            </a:r>
            <a:br>
              <a:rPr lang="ru-RU" sz="1300" dirty="0" smtClean="0">
                <a:solidFill>
                  <a:schemeClr val="tx1"/>
                </a:solidFill>
              </a:rPr>
            </a:br>
            <a:r>
              <a:rPr lang="ru-RU" sz="1300" dirty="0" smtClean="0">
                <a:solidFill>
                  <a:schemeClr val="tx1"/>
                </a:solidFill>
              </a:rPr>
              <a:t>- Сдача ИП в аренду (внаем) жилых помещений	</a:t>
            </a:r>
            <a:br>
              <a:rPr lang="ru-RU" sz="1300" dirty="0" smtClean="0">
                <a:solidFill>
                  <a:schemeClr val="tx1"/>
                </a:solidFill>
              </a:rPr>
            </a:br>
            <a:r>
              <a:rPr lang="ru-RU" sz="1300" dirty="0" smtClean="0">
                <a:solidFill>
                  <a:schemeClr val="tx1"/>
                </a:solidFill>
              </a:rPr>
              <a:t>- Прием от населения стеклопосуды и утильсырья и т.д.	</a:t>
            </a:r>
            <a:br>
              <a:rPr lang="ru-RU" sz="1300" dirty="0" smtClean="0">
                <a:solidFill>
                  <a:schemeClr val="tx1"/>
                </a:solidFill>
              </a:rPr>
            </a:br>
            <a:endParaRPr lang="ru-RU" sz="1300" b="0"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810196" y="468263"/>
            <a:ext cx="9415139" cy="100811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pPr algn="ctr"/>
            <a:endParaRPr lang="ru-RU" sz="2800" b="1" dirty="0" smtClean="0"/>
          </a:p>
          <a:p>
            <a:pPr algn="ctr"/>
            <a:r>
              <a:rPr lang="ru-RU" sz="11200" b="1" dirty="0" smtClean="0">
                <a:solidFill>
                  <a:schemeClr val="tx1"/>
                </a:solidFill>
              </a:rPr>
              <a:t>Пункт 3 статьи 2. Особенности применения контрольно-кассовой техники</a:t>
            </a: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15</a:t>
            </a:fld>
            <a:endParaRPr lang="ru-RU" dirty="0"/>
          </a:p>
        </p:txBody>
      </p:sp>
      <p:sp>
        <p:nvSpPr>
          <p:cNvPr id="7" name="Скругленный прямоугольник 6"/>
          <p:cNvSpPr/>
          <p:nvPr/>
        </p:nvSpPr>
        <p:spPr>
          <a:xfrm>
            <a:off x="450156" y="2124447"/>
            <a:ext cx="9937104" cy="13559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400" b="1" dirty="0" smtClean="0">
                <a:solidFill>
                  <a:schemeClr val="tx1"/>
                </a:solidFill>
              </a:rPr>
              <a:t>Расчеты в отдаленных и труднодоступных местностях можно вести без применения ККТ при выполнении следующих условий (</a:t>
            </a:r>
            <a:r>
              <a:rPr lang="ru-RU" sz="2400" b="1" dirty="0" smtClean="0">
                <a:solidFill>
                  <a:schemeClr val="tx1"/>
                </a:solidFill>
                <a:hlinkClick r:id="rId2"/>
              </a:rPr>
              <a:t>п. п. 3, </a:t>
            </a:r>
            <a:r>
              <a:rPr lang="ru-RU" sz="2400" b="1" dirty="0" smtClean="0">
                <a:solidFill>
                  <a:schemeClr val="tx1"/>
                </a:solidFill>
                <a:hlinkClick r:id="rId3"/>
              </a:rPr>
              <a:t>8 ст. 2 Закона о применении ККТ):</a:t>
            </a:r>
          </a:p>
        </p:txBody>
      </p:sp>
      <p:sp>
        <p:nvSpPr>
          <p:cNvPr id="22" name="Скругленный прямоугольник 21"/>
          <p:cNvSpPr/>
          <p:nvPr/>
        </p:nvSpPr>
        <p:spPr>
          <a:xfrm>
            <a:off x="522164" y="4212679"/>
            <a:ext cx="9289032" cy="30963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smtClean="0"/>
              <a:t>- расчеты ведутся в местностях, отнесенных региональными властями к отдаленным и труднодоступным. Исключения составляют города, районные центры (кроме административных центров муниципальных районов, являющихся единственным населенным пунктом муниципального района), поселки городского типа;</a:t>
            </a:r>
          </a:p>
          <a:p>
            <a:r>
              <a:rPr lang="ru-RU" sz="2000" b="1" dirty="0" smtClean="0"/>
              <a:t>- покупателю (клиенту) выдается по его требованию документ, подтверждающий факт расчета. Документ должен содержать </a:t>
            </a:r>
            <a:r>
              <a:rPr lang="ru-RU" sz="2000" b="1" dirty="0" smtClean="0">
                <a:solidFill>
                  <a:schemeClr val="tx1"/>
                </a:solidFill>
                <a:hlinkClick r:id="rId2"/>
              </a:rPr>
              <a:t>обязательные</a:t>
            </a:r>
            <a:r>
              <a:rPr lang="ru-RU" sz="2000" b="1" dirty="0" smtClean="0">
                <a:hlinkClick r:id="rId2"/>
              </a:rPr>
              <a:t> реквизиты, а также подпись выдавшего его лица;</a:t>
            </a:r>
          </a:p>
          <a:p>
            <a:r>
              <a:rPr lang="ru-RU" sz="2000" b="1" dirty="0" smtClean="0"/>
              <a:t>- не используется </a:t>
            </a:r>
            <a:r>
              <a:rPr lang="ru-RU" sz="2000" b="1" dirty="0" smtClean="0">
                <a:hlinkClick r:id="rId4"/>
              </a:rPr>
              <a:t>автоматическое устройство для расчетов;</a:t>
            </a:r>
          </a:p>
          <a:p>
            <a:r>
              <a:rPr lang="ru-RU" sz="2000" b="1" dirty="0" smtClean="0"/>
              <a:t>- не ведется торговля подакцизными товарами.</a:t>
            </a:r>
          </a:p>
        </p:txBody>
      </p:sp>
      <p:cxnSp>
        <p:nvCxnSpPr>
          <p:cNvPr id="24" name="Прямая со стрелкой 23"/>
          <p:cNvCxnSpPr/>
          <p:nvPr/>
        </p:nvCxnSpPr>
        <p:spPr>
          <a:xfrm>
            <a:off x="5058668" y="1476375"/>
            <a:ext cx="0" cy="6602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Прямая со стрелкой 34"/>
          <p:cNvCxnSpPr/>
          <p:nvPr/>
        </p:nvCxnSpPr>
        <p:spPr>
          <a:xfrm>
            <a:off x="5058668" y="3492599"/>
            <a:ext cx="0" cy="73225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738188" y="396255"/>
            <a:ext cx="9415139" cy="86409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pPr algn="ctr"/>
            <a:endParaRPr lang="ru-RU" sz="2800" dirty="0" smtClean="0">
              <a:latin typeface="Calibri" panose="020F0502020204030204" pitchFamily="34" charset="0"/>
            </a:endParaRPr>
          </a:p>
          <a:p>
            <a:pPr algn="ctr"/>
            <a:endParaRPr lang="ru-RU" sz="11200" b="1" i="1" dirty="0" smtClean="0">
              <a:solidFill>
                <a:schemeClr val="tx1"/>
              </a:solidFill>
              <a:latin typeface="Calibri" panose="020F0502020204030204" pitchFamily="34" charset="0"/>
            </a:endParaRPr>
          </a:p>
          <a:p>
            <a:pPr algn="ctr"/>
            <a:r>
              <a:rPr lang="ru-RU" sz="11200" b="1" i="1" dirty="0" smtClean="0">
                <a:solidFill>
                  <a:schemeClr val="tx1"/>
                </a:solidFill>
                <a:latin typeface="Calibri" panose="020F0502020204030204" pitchFamily="34" charset="0"/>
              </a:rPr>
              <a:t>Кому онлайн</a:t>
            </a:r>
            <a:r>
              <a:rPr lang="en-US" sz="11200" b="1" i="1" dirty="0" smtClean="0">
                <a:solidFill>
                  <a:schemeClr val="tx1"/>
                </a:solidFill>
                <a:latin typeface="Calibri" panose="020F0502020204030204" pitchFamily="34" charset="0"/>
              </a:rPr>
              <a:t> </a:t>
            </a:r>
            <a:r>
              <a:rPr lang="ru-RU" sz="11200" b="1" i="1" dirty="0" smtClean="0">
                <a:solidFill>
                  <a:schemeClr val="tx1"/>
                </a:solidFill>
                <a:latin typeface="Calibri" panose="020F0502020204030204" pitchFamily="34" charset="0"/>
              </a:rPr>
              <a:t>-</a:t>
            </a:r>
            <a:r>
              <a:rPr lang="en-US" sz="11200" b="1" i="1" dirty="0" smtClean="0">
                <a:solidFill>
                  <a:schemeClr val="tx1"/>
                </a:solidFill>
                <a:latin typeface="Calibri" panose="020F0502020204030204" pitchFamily="34" charset="0"/>
              </a:rPr>
              <a:t> </a:t>
            </a:r>
            <a:r>
              <a:rPr lang="ru-RU" sz="11200" b="1" i="1" dirty="0" smtClean="0">
                <a:solidFill>
                  <a:schemeClr val="tx1"/>
                </a:solidFill>
                <a:latin typeface="Calibri" panose="020F0502020204030204" pitchFamily="34" charset="0"/>
              </a:rPr>
              <a:t>касса нужна, но без подключения к сети :</a:t>
            </a:r>
            <a:r>
              <a:rPr lang="ru-RU" sz="11200" dirty="0" smtClean="0">
                <a:latin typeface="Calibri" panose="020F0502020204030204" pitchFamily="34" charset="0"/>
              </a:rPr>
              <a:t/>
            </a:r>
            <a:br>
              <a:rPr lang="ru-RU" sz="11200" dirty="0" smtClean="0">
                <a:latin typeface="Calibri" panose="020F0502020204030204" pitchFamily="34" charset="0"/>
              </a:rPr>
            </a:br>
            <a:endParaRPr lang="ru-RU" sz="11200" b="1" dirty="0" smtClean="0"/>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16</a:t>
            </a:fld>
            <a:endParaRPr lang="ru-RU" dirty="0"/>
          </a:p>
        </p:txBody>
      </p:sp>
      <p:sp>
        <p:nvSpPr>
          <p:cNvPr id="8" name="Прямоугольник 7"/>
          <p:cNvSpPr/>
          <p:nvPr/>
        </p:nvSpPr>
        <p:spPr>
          <a:xfrm>
            <a:off x="666180" y="1620391"/>
            <a:ext cx="9505056" cy="20162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25556" indent="-325556" defTabSz="1188346">
              <a:spcBef>
                <a:spcPct val="0"/>
              </a:spcBef>
              <a:buFont typeface="Wingdings" panose="05000000000000000000" pitchFamily="2" charset="2"/>
              <a:buChar char="ü"/>
            </a:pPr>
            <a:r>
              <a:rPr lang="ru-RU" sz="1800" b="1" dirty="0" smtClean="0">
                <a:solidFill>
                  <a:prstClr val="black"/>
                </a:solidFill>
              </a:rPr>
              <a:t>Постановление Правительства Кировской области от 31.01.2017 № 43/52 «Об утверждении перечня местностей, удаленных от сетей связи, в которых организации и индивидуальные предприниматели могут применять контрольно-кассовую технику в режиме, не предусматривающем обязательной передачи фискальных документов в налоговые органы в электронной форме через оператора фискальных данных»  (</a:t>
            </a:r>
            <a:r>
              <a:rPr lang="ru-RU" sz="1800" b="1" dirty="0" smtClean="0">
                <a:solidFill>
                  <a:srgbClr val="FF0000"/>
                </a:solidFill>
              </a:rPr>
              <a:t>не вошли в перечень </a:t>
            </a:r>
            <a:r>
              <a:rPr lang="ru-RU" sz="1800" b="1" i="1" dirty="0" smtClean="0"/>
              <a:t>г. Киров, Слободской, Котельнич, Омутнинск, </a:t>
            </a:r>
            <a:r>
              <a:rPr lang="ru-RU" sz="1800" b="1" i="1" dirty="0" err="1" smtClean="0"/>
              <a:t>Кирово-Чепецк</a:t>
            </a:r>
            <a:r>
              <a:rPr lang="ru-RU" sz="1800" b="1" i="1" dirty="0" smtClean="0"/>
              <a:t>, Белая Холуница, Сосновка, Зуевка, Луза, Советск, Яранск и Вятские Поляны</a:t>
            </a:r>
            <a:r>
              <a:rPr lang="ru-RU" sz="2400" b="1" dirty="0" smtClean="0"/>
              <a:t>)</a:t>
            </a:r>
            <a:endParaRPr lang="ru-RU" sz="2400" b="1" dirty="0">
              <a:solidFill>
                <a:srgbClr val="005AA9"/>
              </a:solidFill>
            </a:endParaRPr>
          </a:p>
        </p:txBody>
      </p:sp>
      <p:sp>
        <p:nvSpPr>
          <p:cNvPr id="10" name="Текст 5"/>
          <p:cNvSpPr txBox="1">
            <a:spLocks/>
          </p:cNvSpPr>
          <p:nvPr/>
        </p:nvSpPr>
        <p:spPr>
          <a:xfrm>
            <a:off x="450156" y="3924647"/>
            <a:ext cx="9937104" cy="864096"/>
          </a:xfrm>
          <a:prstGeom prst="roundRect">
            <a:avLst/>
          </a:prstGeom>
        </p:spPr>
        <p:style>
          <a:lnRef idx="1">
            <a:schemeClr val="accent1"/>
          </a:lnRef>
          <a:fillRef idx="2">
            <a:schemeClr val="accent1"/>
          </a:fillRef>
          <a:effectRef idx="1">
            <a:schemeClr val="accent1"/>
          </a:effectRef>
          <a:fontRef idx="minor">
            <a:schemeClr val="dk1"/>
          </a:fontRef>
        </p:style>
        <p:txBody>
          <a:bodyPr vert="horz" lIns="103946" tIns="51974" rIns="103946" bIns="51974" rtlCol="0" anchor="ctr">
            <a:normAutofit/>
          </a:bodyPr>
          <a:lstStyle/>
          <a:p>
            <a:pPr algn="ctr"/>
            <a:r>
              <a:rPr lang="ru-RU" sz="2800" b="1" dirty="0" smtClean="0">
                <a:solidFill>
                  <a:schemeClr val="tx1"/>
                </a:solidFill>
                <a:latin typeface="Calibri" panose="020F0502020204030204" pitchFamily="34" charset="0"/>
              </a:rPr>
              <a:t>Кому онлайн</a:t>
            </a:r>
            <a:r>
              <a:rPr lang="en-US" sz="2800" b="1" dirty="0" smtClean="0">
                <a:solidFill>
                  <a:schemeClr val="tx1"/>
                </a:solidFill>
                <a:latin typeface="Calibri" panose="020F0502020204030204" pitchFamily="34" charset="0"/>
              </a:rPr>
              <a:t>  </a:t>
            </a:r>
            <a:r>
              <a:rPr lang="ru-RU" sz="2800" b="1" dirty="0" smtClean="0">
                <a:solidFill>
                  <a:schemeClr val="tx1"/>
                </a:solidFill>
                <a:latin typeface="Calibri" panose="020F0502020204030204" pitchFamily="34" charset="0"/>
              </a:rPr>
              <a:t>-касса не нужна :</a:t>
            </a:r>
            <a:endParaRPr lang="ru-RU" sz="2800" dirty="0">
              <a:solidFill>
                <a:schemeClr val="tx1"/>
              </a:solidFill>
            </a:endParaRPr>
          </a:p>
        </p:txBody>
      </p:sp>
      <p:sp>
        <p:nvSpPr>
          <p:cNvPr id="12" name="Прямоугольник 11"/>
          <p:cNvSpPr/>
          <p:nvPr/>
        </p:nvSpPr>
        <p:spPr>
          <a:xfrm>
            <a:off x="594172" y="5148783"/>
            <a:ext cx="9001000" cy="21602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25556" indent="-325556" defTabSz="1188346">
              <a:spcBef>
                <a:spcPct val="0"/>
              </a:spcBef>
              <a:buFont typeface="Wingdings" panose="05000000000000000000" pitchFamily="2" charset="2"/>
              <a:buChar char="ü"/>
            </a:pPr>
            <a:r>
              <a:rPr lang="ru-RU" sz="2000" b="1" dirty="0" smtClean="0">
                <a:solidFill>
                  <a:prstClr val="black"/>
                </a:solidFill>
              </a:rPr>
              <a:t>Закон Кировской области от 27.12.2007 № 208-ЗО </a:t>
            </a:r>
            <a:r>
              <a:rPr lang="ru-RU" sz="2000" b="1" i="1" dirty="0" smtClean="0">
                <a:solidFill>
                  <a:prstClr val="black"/>
                </a:solidFill>
              </a:rPr>
              <a:t>(в редакции от 01.08.2016 № 709-ЗО) </a:t>
            </a:r>
            <a:r>
              <a:rPr lang="ru-RU" sz="2000" b="1" dirty="0" smtClean="0">
                <a:solidFill>
                  <a:prstClr val="black"/>
                </a:solidFill>
              </a:rPr>
              <a:t>«О перечне </a:t>
            </a:r>
            <a:r>
              <a:rPr lang="ru-RU" sz="2000" b="1" i="1" dirty="0" smtClean="0">
                <a:solidFill>
                  <a:prstClr val="black"/>
                </a:solidFill>
              </a:rPr>
              <a:t>отдаленных или труднодоступных </a:t>
            </a:r>
            <a:r>
              <a:rPr lang="ru-RU" sz="2000" b="1" dirty="0" smtClean="0">
                <a:solidFill>
                  <a:prstClr val="black"/>
                </a:solidFill>
              </a:rPr>
              <a:t>местностей на территории Кировской области, в которых организации и индивидуальные предприниматели вправе не применять при осуществлении расчетов контрольно-кассовую технику» (1142 населенных пункта)</a:t>
            </a:r>
            <a:endParaRPr lang="ru-RU" sz="2000" b="1" dirty="0">
              <a:solidFill>
                <a:srgbClr val="005AA9"/>
              </a:solidFill>
            </a:endParaRPr>
          </a:p>
        </p:txBody>
      </p:sp>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204" y="2340471"/>
            <a:ext cx="8712968" cy="3168352"/>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300000"/>
              </a:lnSpc>
            </a:pPr>
            <a:r>
              <a:rPr lang="ru-RU" sz="1400" i="1" dirty="0" smtClean="0"/>
              <a:t>9. Контрольно-кассовая техника не применяется при осуществлении расчетов в безналичном порядке между организациями и (или) индивидуальными предпринимателями, за исключением осуществляемых ими расчетов с использованием электронного средства платежа с его предъявлением.</a:t>
            </a:r>
            <a:br>
              <a:rPr lang="ru-RU" sz="1400" i="1" dirty="0" smtClean="0"/>
            </a:br>
            <a:endParaRPr lang="ru-RU" sz="1400" i="1" dirty="0" smtClean="0">
              <a:hlinkClick r:id="rId2"/>
            </a:endParaRPr>
          </a:p>
        </p:txBody>
      </p:sp>
      <p:sp>
        <p:nvSpPr>
          <p:cNvPr id="6" name="Текст 5"/>
          <p:cNvSpPr>
            <a:spLocks noGrp="1"/>
          </p:cNvSpPr>
          <p:nvPr>
            <p:ph type="body" idx="1"/>
          </p:nvPr>
        </p:nvSpPr>
        <p:spPr>
          <a:xfrm>
            <a:off x="810196" y="468263"/>
            <a:ext cx="9415139" cy="100811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pPr algn="ctr"/>
            <a:endParaRPr lang="ru-RU" sz="2800" b="1" dirty="0" smtClean="0"/>
          </a:p>
          <a:p>
            <a:pPr algn="ctr"/>
            <a:r>
              <a:rPr lang="ru-RU" sz="11200" b="1" dirty="0" smtClean="0">
                <a:solidFill>
                  <a:schemeClr val="tx1"/>
                </a:solidFill>
              </a:rPr>
              <a:t>Статья 2. Особенности применения контрольно-кассовой техники</a:t>
            </a: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17</a:t>
            </a:fld>
            <a:endParaRPr lang="ru-RU" dirty="0"/>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8548" y="5521178"/>
            <a:ext cx="2520280" cy="1703481"/>
          </a:xfrm>
          <a:prstGeom prst="rect">
            <a:avLst/>
          </a:prstGeom>
          <a:noFill/>
          <a:ln>
            <a:noFill/>
          </a:ln>
        </p:spPr>
      </p:pic>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22164" y="1476375"/>
            <a:ext cx="9217024" cy="5832648"/>
          </a:xfrm>
        </p:spPr>
        <p:txBody>
          <a:bodyPr/>
          <a:lstStyle/>
          <a:p>
            <a:pPr>
              <a:lnSpc>
                <a:spcPct val="150000"/>
              </a:lnSpc>
            </a:pP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sp>
        <p:nvSpPr>
          <p:cNvPr id="6" name="Текст 5"/>
          <p:cNvSpPr>
            <a:spLocks noGrp="1"/>
          </p:cNvSpPr>
          <p:nvPr>
            <p:ph type="body" idx="1"/>
          </p:nvPr>
        </p:nvSpPr>
        <p:spPr>
          <a:xfrm>
            <a:off x="810196" y="324247"/>
            <a:ext cx="9433048" cy="100811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pPr algn="just"/>
            <a:endParaRPr lang="ru-RU" sz="2800" b="1" dirty="0" smtClean="0"/>
          </a:p>
          <a:p>
            <a:pPr algn="ctr"/>
            <a:r>
              <a:rPr lang="ru-RU" sz="11200" b="1" dirty="0" smtClean="0">
                <a:solidFill>
                  <a:schemeClr val="tx1"/>
                </a:solidFill>
              </a:rPr>
              <a:t>Статья 4.7. Требования к кассовому чеку и бланку строгой отчетности</a:t>
            </a:r>
          </a:p>
          <a:p>
            <a:pPr algn="just"/>
            <a:endParaRPr lang="ru-RU" sz="2800" b="1" dirty="0" smtClean="0"/>
          </a:p>
          <a:p>
            <a:pPr algn="just"/>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18</a:t>
            </a:fld>
            <a:endParaRPr lang="ru-RU" dirty="0"/>
          </a:p>
        </p:txBody>
      </p:sp>
      <p:sp>
        <p:nvSpPr>
          <p:cNvPr id="8" name="Прямоугольник 7"/>
          <p:cNvSpPr/>
          <p:nvPr/>
        </p:nvSpPr>
        <p:spPr>
          <a:xfrm>
            <a:off x="522164" y="1404367"/>
            <a:ext cx="9289032" cy="6063198"/>
          </a:xfrm>
          <a:prstGeom prst="rect">
            <a:avLst/>
          </a:prstGeom>
        </p:spPr>
        <p:txBody>
          <a:bodyPr wrap="square">
            <a:spAutoFit/>
          </a:bodyPr>
          <a:lstStyle/>
          <a:p>
            <a:pPr algn="ctr"/>
            <a:r>
              <a:rPr lang="ru-RU" sz="3200" dirty="0" smtClean="0">
                <a:solidFill>
                  <a:srgbClr val="FF0000"/>
                </a:solidFill>
              </a:rPr>
              <a:t>Среди обязательных реквизитов кассового чека следующие</a:t>
            </a:r>
            <a:r>
              <a:rPr lang="ru-RU" sz="1600" dirty="0" smtClean="0">
                <a:solidFill>
                  <a:srgbClr val="FF0000"/>
                </a:solidFill>
              </a:rPr>
              <a:t>:</a:t>
            </a:r>
          </a:p>
          <a:p>
            <a:r>
              <a:rPr lang="ru-RU" sz="1800" dirty="0" smtClean="0"/>
              <a:t>-</a:t>
            </a:r>
            <a:r>
              <a:rPr lang="ru-RU" sz="1800" dirty="0" smtClean="0">
                <a:latin typeface="+mj-lt"/>
              </a:rPr>
              <a:t>Наименование документа	</a:t>
            </a:r>
          </a:p>
          <a:p>
            <a:r>
              <a:rPr lang="ru-RU" sz="1800" dirty="0" smtClean="0">
                <a:latin typeface="+mj-lt"/>
              </a:rPr>
              <a:t>-Порядковый номер за смену	</a:t>
            </a:r>
          </a:p>
          <a:p>
            <a:r>
              <a:rPr lang="ru-RU" sz="1800" dirty="0" smtClean="0">
                <a:latin typeface="+mj-lt"/>
              </a:rPr>
              <a:t>-Дата, время и место (адрес) осуществления расчета	</a:t>
            </a:r>
          </a:p>
          <a:p>
            <a:r>
              <a:rPr lang="ru-RU" sz="1800" dirty="0" smtClean="0">
                <a:latin typeface="+mj-lt"/>
              </a:rPr>
              <a:t>-Наименование организации или фамилия, имя, отчество (при наличии) ИП	</a:t>
            </a:r>
          </a:p>
          <a:p>
            <a:r>
              <a:rPr lang="ru-RU" sz="1800" dirty="0" smtClean="0">
                <a:latin typeface="+mj-lt"/>
              </a:rPr>
              <a:t>-ИНН	</a:t>
            </a:r>
          </a:p>
          <a:p>
            <a:r>
              <a:rPr lang="ru-RU" sz="1800" dirty="0" smtClean="0">
                <a:latin typeface="+mj-lt"/>
              </a:rPr>
              <a:t>-Применяемая при расчете система налогообложения	</a:t>
            </a:r>
          </a:p>
          <a:p>
            <a:r>
              <a:rPr lang="ru-RU" sz="1800" dirty="0" smtClean="0">
                <a:latin typeface="+mj-lt"/>
              </a:rPr>
              <a:t>-Признак расчета  (  "приход" - при получении средств от покупателя (клиента);</a:t>
            </a:r>
          </a:p>
          <a:p>
            <a:r>
              <a:rPr lang="ru-RU" sz="1800" dirty="0" smtClean="0">
                <a:latin typeface="+mj-lt"/>
              </a:rPr>
              <a:t> "возврат прихода" - при возврате покупателю (клиенту) полученных от него средств;</a:t>
            </a:r>
          </a:p>
          <a:p>
            <a:r>
              <a:rPr lang="ru-RU" sz="1800" dirty="0" smtClean="0">
                <a:latin typeface="+mj-lt"/>
              </a:rPr>
              <a:t> "расход" - при выдаче средств покупателю (клиенту);</a:t>
            </a:r>
          </a:p>
          <a:p>
            <a:r>
              <a:rPr lang="ru-RU" sz="1800" dirty="0" smtClean="0">
                <a:latin typeface="+mj-lt"/>
              </a:rPr>
              <a:t> "возврат расхода" - при получении от покупателя (клиента) выданных ему средств).</a:t>
            </a:r>
          </a:p>
          <a:p>
            <a:r>
              <a:rPr lang="ru-RU" sz="1800" dirty="0" smtClean="0">
                <a:latin typeface="+mj-lt"/>
              </a:rPr>
              <a:t>- Наименование товаров, работ, услуг, платежа, выплаты, их количество</a:t>
            </a:r>
          </a:p>
          <a:p>
            <a:r>
              <a:rPr lang="ru-RU" sz="1800" dirty="0" smtClean="0">
                <a:latin typeface="+mj-lt"/>
              </a:rPr>
              <a:t>- Цена (в валюте РФ) за единицу товара, работ, услуг с учетом скидок и наценок</a:t>
            </a:r>
          </a:p>
          <a:p>
            <a:r>
              <a:rPr lang="ru-RU" sz="1800" dirty="0" smtClean="0">
                <a:latin typeface="+mj-lt"/>
              </a:rPr>
              <a:t>- Стоимость товаров (работ, услуг) с учетом скидок и наценок, с указанием ставки НДС	</a:t>
            </a:r>
          </a:p>
          <a:p>
            <a:r>
              <a:rPr lang="ru-RU" sz="1800" dirty="0" smtClean="0">
                <a:latin typeface="+mj-lt"/>
              </a:rPr>
              <a:t>- Сумма расчета с отдельным указанием ставок и сумм НДС по этим ставкам	</a:t>
            </a:r>
          </a:p>
          <a:p>
            <a:r>
              <a:rPr lang="ru-RU" sz="1800" dirty="0" smtClean="0">
                <a:latin typeface="+mj-lt"/>
              </a:rPr>
              <a:t>- Форма расчета, сумма оплаты - это оплата наличными деньгами и (или) в безналичном порядке. Сумма оплаты указывается отдельно по каждой форме расчета (сумма наличными и сумма оплаты в безналичном порядке)	</a:t>
            </a:r>
          </a:p>
        </p:txBody>
      </p:sp>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22164" y="1476375"/>
            <a:ext cx="9217024" cy="5832648"/>
          </a:xfrm>
        </p:spPr>
        <p:txBody>
          <a:bodyPr/>
          <a:lstStyle/>
          <a:p>
            <a:pPr>
              <a:lnSpc>
                <a:spcPct val="150000"/>
              </a:lnSpc>
            </a:pP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19</a:t>
            </a:fld>
            <a:endParaRPr lang="ru-RU" dirty="0"/>
          </a:p>
        </p:txBody>
      </p:sp>
      <p:sp>
        <p:nvSpPr>
          <p:cNvPr id="7" name="Текст 6"/>
          <p:cNvSpPr>
            <a:spLocks noGrp="1"/>
          </p:cNvSpPr>
          <p:nvPr>
            <p:ph type="body" idx="1"/>
          </p:nvPr>
        </p:nvSpPr>
        <p:spPr>
          <a:xfrm>
            <a:off x="738188" y="396255"/>
            <a:ext cx="9001000" cy="6912768"/>
          </a:xfrm>
        </p:spPr>
        <p:txBody>
          <a:bodyPr>
            <a:normAutofit/>
          </a:bodyPr>
          <a:lstStyle/>
          <a:p>
            <a:r>
              <a:rPr lang="ru-RU" sz="1800" dirty="0" smtClean="0">
                <a:solidFill>
                  <a:schemeClr val="tx1"/>
                </a:solidFill>
              </a:rPr>
              <a:t>- Должность и фамилия кассира-операциониста	</a:t>
            </a:r>
          </a:p>
          <a:p>
            <a:r>
              <a:rPr lang="ru-RU" sz="1800" dirty="0" smtClean="0">
                <a:solidFill>
                  <a:schemeClr val="tx1"/>
                </a:solidFill>
              </a:rPr>
              <a:t>-Регистрационный номер ККТ	</a:t>
            </a:r>
          </a:p>
          <a:p>
            <a:r>
              <a:rPr lang="ru-RU" sz="1800" dirty="0" smtClean="0">
                <a:solidFill>
                  <a:schemeClr val="tx1"/>
                </a:solidFill>
              </a:rPr>
              <a:t>- Заводской номер экземпляра модели фискального накопителя</a:t>
            </a:r>
          </a:p>
          <a:p>
            <a:r>
              <a:rPr lang="ru-RU" sz="1800" dirty="0" smtClean="0">
                <a:solidFill>
                  <a:schemeClr val="tx1"/>
                </a:solidFill>
              </a:rPr>
              <a:t>- Фискальный признак документа</a:t>
            </a:r>
            <a:br>
              <a:rPr lang="ru-RU" sz="1800" dirty="0" smtClean="0">
                <a:solidFill>
                  <a:schemeClr val="tx1"/>
                </a:solidFill>
              </a:rPr>
            </a:br>
            <a:r>
              <a:rPr lang="ru-RU" sz="1800" dirty="0" smtClean="0">
                <a:solidFill>
                  <a:schemeClr val="tx1"/>
                </a:solidFill>
              </a:rPr>
              <a:t>- Адрес сайта в сети Интернет, на котором можно проверить подлинность  чека</a:t>
            </a:r>
            <a:br>
              <a:rPr lang="ru-RU" sz="1800" dirty="0" smtClean="0">
                <a:solidFill>
                  <a:schemeClr val="tx1"/>
                </a:solidFill>
              </a:rPr>
            </a:br>
            <a:r>
              <a:rPr lang="ru-RU" sz="1800" dirty="0" smtClean="0">
                <a:solidFill>
                  <a:schemeClr val="tx1"/>
                </a:solidFill>
              </a:rPr>
              <a:t>- Абонентский номер либо адрес электронной почты покупателя (клиента)</a:t>
            </a:r>
            <a:br>
              <a:rPr lang="ru-RU" sz="1800" dirty="0" smtClean="0">
                <a:solidFill>
                  <a:schemeClr val="tx1"/>
                </a:solidFill>
              </a:rPr>
            </a:br>
            <a:r>
              <a:rPr lang="ru-RU" sz="1800" dirty="0" smtClean="0">
                <a:solidFill>
                  <a:schemeClr val="tx1"/>
                </a:solidFill>
              </a:rPr>
              <a:t>- Адрес электронной почты отправителя кассового чека в электронной форме</a:t>
            </a:r>
            <a:br>
              <a:rPr lang="ru-RU" sz="1800" dirty="0" smtClean="0">
                <a:solidFill>
                  <a:schemeClr val="tx1"/>
                </a:solidFill>
              </a:rPr>
            </a:br>
            <a:r>
              <a:rPr lang="ru-RU" sz="1800" dirty="0" smtClean="0">
                <a:solidFill>
                  <a:schemeClr val="tx1"/>
                </a:solidFill>
              </a:rPr>
              <a:t>- Порядковый номер фискального документа	</a:t>
            </a:r>
            <a:br>
              <a:rPr lang="ru-RU" sz="1800" dirty="0" smtClean="0">
                <a:solidFill>
                  <a:schemeClr val="tx1"/>
                </a:solidFill>
              </a:rPr>
            </a:br>
            <a:r>
              <a:rPr lang="ru-RU" sz="1800" dirty="0" smtClean="0">
                <a:solidFill>
                  <a:schemeClr val="tx1"/>
                </a:solidFill>
              </a:rPr>
              <a:t>- Номер смены	</a:t>
            </a:r>
            <a:br>
              <a:rPr lang="ru-RU" sz="1800" dirty="0" smtClean="0">
                <a:solidFill>
                  <a:schemeClr val="tx1"/>
                </a:solidFill>
              </a:rPr>
            </a:br>
            <a:r>
              <a:rPr lang="ru-RU" sz="1800" dirty="0" smtClean="0">
                <a:solidFill>
                  <a:schemeClr val="tx1"/>
                </a:solidFill>
              </a:rPr>
              <a:t>- Фискальный признак сообщения -Формируется кассовым аппаратом и присваивается кассовым чекам, которые хранятся в фискальном накопителе или передаются оператору фискальных данных. В чеке данный реквизит не отображается	</a:t>
            </a:r>
            <a:br>
              <a:rPr lang="ru-RU" sz="1800" dirty="0" smtClean="0">
                <a:solidFill>
                  <a:schemeClr val="tx1"/>
                </a:solidFill>
              </a:rPr>
            </a:br>
            <a:r>
              <a:rPr lang="ru-RU" sz="1800" dirty="0" smtClean="0">
                <a:solidFill>
                  <a:schemeClr val="tx1"/>
                </a:solidFill>
              </a:rPr>
              <a:t>- QR-код	- это двухмерный штриховой код, содержащий реквизиты проверки кассового чека в кодированном виде, в отдельной выделенной области кассового чека</a:t>
            </a:r>
            <a:endParaRPr lang="ru-RU" sz="1800" dirty="0">
              <a:solidFill>
                <a:schemeClr val="tx1"/>
              </a:solidFill>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2564" y="4932759"/>
            <a:ext cx="2376264" cy="2304256"/>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2</a:t>
            </a:fld>
            <a:endParaRPr lang="ru-RU" dirty="0"/>
          </a:p>
        </p:txBody>
      </p:sp>
      <p:sp>
        <p:nvSpPr>
          <p:cNvPr id="6" name="Прямоугольник с двумя вырезанными соседними углами 5"/>
          <p:cNvSpPr/>
          <p:nvPr/>
        </p:nvSpPr>
        <p:spPr>
          <a:xfrm>
            <a:off x="882204" y="684287"/>
            <a:ext cx="3024336" cy="6192688"/>
          </a:xfrm>
          <a:prstGeom prst="snip2SameRect">
            <a:avLst/>
          </a:prstGeom>
          <a:solidFill>
            <a:schemeClr val="accent3">
              <a:lumMod val="60000"/>
              <a:lumOff val="40000"/>
            </a:schemeClr>
          </a:solidFill>
          <a:ln>
            <a:solidFill>
              <a:srgbClr val="0070C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chemeClr val="tx1"/>
                </a:solidFill>
                <a:latin typeface="Times New Roman" panose="02020603050405020304" pitchFamily="18" charset="0"/>
                <a:cs typeface="Times New Roman" panose="02020603050405020304" pitchFamily="18" charset="0"/>
              </a:rPr>
              <a:t>ЦЕЛИ НОВОГО ПОРЯДКА ПРИМЕНЕНИЯ ККТ</a:t>
            </a:r>
            <a:endParaRPr lang="ru-RU" sz="2400" b="1" i="1" dirty="0">
              <a:solidFill>
                <a:schemeClr val="tx1"/>
              </a:solidFill>
            </a:endParaRPr>
          </a:p>
        </p:txBody>
      </p:sp>
      <p:cxnSp>
        <p:nvCxnSpPr>
          <p:cNvPr id="9" name="Прямая со стрелкой 8"/>
          <p:cNvCxnSpPr/>
          <p:nvPr/>
        </p:nvCxnSpPr>
        <p:spPr>
          <a:xfrm>
            <a:off x="4122564" y="1908423"/>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122564" y="3996655"/>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122564" y="6084887"/>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Скругленный прямоугольник 17"/>
          <p:cNvSpPr/>
          <p:nvPr/>
        </p:nvSpPr>
        <p:spPr>
          <a:xfrm>
            <a:off x="5202684" y="540271"/>
            <a:ext cx="4392488" cy="2304256"/>
          </a:xfrm>
          <a:prstGeom prst="roundRect">
            <a:avLst/>
          </a:prstGeom>
          <a:solidFill>
            <a:srgbClr val="00B0F0"/>
          </a:solidFill>
          <a:ln>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Times New Roman" panose="02020603050405020304" pitchFamily="18" charset="0"/>
                <a:cs typeface="Times New Roman" panose="02020603050405020304" pitchFamily="18" charset="0"/>
              </a:rPr>
              <a:t>обеспечить интересы граждан и организаций при осуществлении ими расчетов </a:t>
            </a:r>
            <a:endParaRPr lang="ru-RU" sz="2800" dirty="0">
              <a:solidFill>
                <a:schemeClr val="tx1"/>
              </a:solidFill>
            </a:endParaRPr>
          </a:p>
        </p:txBody>
      </p:sp>
      <p:sp>
        <p:nvSpPr>
          <p:cNvPr id="19" name="Скругленный прямоугольник 18"/>
          <p:cNvSpPr/>
          <p:nvPr/>
        </p:nvSpPr>
        <p:spPr>
          <a:xfrm>
            <a:off x="5130676" y="3060551"/>
            <a:ext cx="4464496" cy="1922512"/>
          </a:xfrm>
          <a:prstGeom prst="roundRect">
            <a:avLst/>
          </a:prstGeom>
          <a:solidFill>
            <a:srgbClr val="00B0F0"/>
          </a:solidFill>
          <a:ln>
            <a:solidFill>
              <a:srgbClr val="00206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r>
              <a:rPr lang="ru-RU" sz="2800" b="1" dirty="0" smtClean="0">
                <a:solidFill>
                  <a:schemeClr val="tx1"/>
                </a:solidFill>
                <a:latin typeface="Times New Roman" panose="02020603050405020304" pitchFamily="18" charset="0"/>
                <a:cs typeface="Times New Roman" panose="02020603050405020304" pitchFamily="18" charset="0"/>
              </a:rPr>
              <a:t>защитить права потребителя </a:t>
            </a:r>
          </a:p>
        </p:txBody>
      </p:sp>
      <p:sp>
        <p:nvSpPr>
          <p:cNvPr id="20" name="Скругленный прямоугольник 19"/>
          <p:cNvSpPr/>
          <p:nvPr/>
        </p:nvSpPr>
        <p:spPr>
          <a:xfrm>
            <a:off x="5130676" y="5220791"/>
            <a:ext cx="4536504" cy="1922512"/>
          </a:xfrm>
          <a:prstGeom prst="roundRect">
            <a:avLst/>
          </a:prstGeom>
          <a:solidFill>
            <a:srgbClr val="00B0F0"/>
          </a:solidFill>
          <a:ln>
            <a:solidFill>
              <a:srgbClr val="00206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Times New Roman" panose="02020603050405020304" pitchFamily="18" charset="0"/>
                <a:cs typeface="Times New Roman" panose="02020603050405020304" pitchFamily="18" charset="0"/>
              </a:rPr>
              <a:t>обеспечить установленный порядок осуществления расчетов</a:t>
            </a:r>
            <a:endParaRPr lang="ru-RU" sz="2800" dirty="0">
              <a:solidFill>
                <a:schemeClr val="tx1"/>
              </a:solidFill>
            </a:endParaRPr>
          </a:p>
        </p:txBody>
      </p:sp>
    </p:spTree>
  </p:cSld>
  <p:clrMapOvr>
    <a:masterClrMapping/>
  </p:clrMapOvr>
  <p:transition spd="slow">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20</a:t>
            </a:fld>
            <a:endParaRPr lang="ru-RU" dirty="0"/>
          </a:p>
        </p:txBody>
      </p:sp>
      <p:sp>
        <p:nvSpPr>
          <p:cNvPr id="6" name="Текст 5"/>
          <p:cNvSpPr>
            <a:spLocks noGrp="1"/>
          </p:cNvSpPr>
          <p:nvPr>
            <p:ph type="body" idx="1"/>
          </p:nvPr>
        </p:nvSpPr>
        <p:spPr>
          <a:xfrm>
            <a:off x="810196" y="468263"/>
            <a:ext cx="9415139" cy="194421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62500" lnSpcReduction="20000"/>
          </a:bodyPr>
          <a:lstStyle/>
          <a:p>
            <a:pPr algn="ctr"/>
            <a:endParaRPr lang="ru-RU" sz="2800" b="1" dirty="0" smtClean="0"/>
          </a:p>
          <a:p>
            <a:pPr algn="ctr"/>
            <a:r>
              <a:rPr lang="ru-RU" sz="3200" b="1" dirty="0" smtClean="0">
                <a:solidFill>
                  <a:schemeClr val="tx1"/>
                </a:solidFill>
              </a:rPr>
              <a:t>5. Правительство Российской Федерации вправе устанавливать дополнительный обязательный реквизит кассового чека или бланка строгой отчетности - </a:t>
            </a:r>
            <a:r>
              <a:rPr lang="ru-RU" sz="3200" b="1" dirty="0" smtClean="0">
                <a:solidFill>
                  <a:schemeClr val="tx1"/>
                </a:solidFill>
                <a:hlinkClick r:id="rId2"/>
              </a:rPr>
              <a:t>"код товара", определяемый Правительством Российской Федерации и позволяющий идентифицировать товар или код товарной н</a:t>
            </a:r>
            <a:r>
              <a:rPr lang="ru-RU" sz="3200" b="1" dirty="0" smtClean="0">
                <a:hlinkClick r:id="rId2"/>
              </a:rPr>
              <a:t>оменклатуры.</a:t>
            </a: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22164" y="2700511"/>
            <a:ext cx="9793088" cy="18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smtClean="0">
                <a:latin typeface="+mj-lt"/>
              </a:rPr>
              <a:t>Код идентификации - последовательность символов, представляющая собой уникальный номер экземпляра товара;</a:t>
            </a:r>
            <a:r>
              <a:rPr lang="ru-RU" sz="2000" dirty="0" smtClean="0">
                <a:latin typeface="+mj-lt"/>
                <a:hlinkClick r:id="rId3"/>
              </a:rPr>
              <a:t> для которых на территории РФ предусмотрена обязательная маркировка в силу </a:t>
            </a:r>
            <a:r>
              <a:rPr lang="ru-RU" sz="2000" dirty="0" smtClean="0">
                <a:latin typeface="+mj-lt"/>
                <a:hlinkClick r:id="rId4"/>
              </a:rPr>
              <a:t>Закона о торговой деятельности (</a:t>
            </a:r>
            <a:r>
              <a:rPr lang="ru-RU" sz="2000" dirty="0" smtClean="0">
                <a:latin typeface="+mj-lt"/>
                <a:hlinkClick r:id="rId5"/>
              </a:rPr>
              <a:t>п. 5 ст. 4.7 Закона о применении ККТ, </a:t>
            </a:r>
            <a:r>
              <a:rPr lang="ru-RU" sz="2000" dirty="0" smtClean="0">
                <a:latin typeface="+mj-lt"/>
                <a:hlinkClick r:id="rId6"/>
              </a:rPr>
              <a:t>Постановление Правительства РФ от 21.02.2019 N 174).</a:t>
            </a:r>
            <a:endParaRPr lang="ru-RU" sz="2000" dirty="0" smtClean="0">
              <a:latin typeface="+mj-lt"/>
            </a:endParaRPr>
          </a:p>
        </p:txBody>
      </p:sp>
      <p:sp>
        <p:nvSpPr>
          <p:cNvPr id="10" name="Прямоугольник 9"/>
          <p:cNvSpPr/>
          <p:nvPr/>
        </p:nvSpPr>
        <p:spPr>
          <a:xfrm>
            <a:off x="522164" y="4860751"/>
            <a:ext cx="9073008"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2000" b="1" dirty="0" smtClean="0"/>
          </a:p>
          <a:p>
            <a:endParaRPr lang="ru-RU" sz="2000" b="1" dirty="0" smtClean="0"/>
          </a:p>
          <a:p>
            <a:pPr algn="ctr"/>
            <a:endParaRPr lang="ru-RU" sz="2000" b="1" dirty="0" smtClean="0"/>
          </a:p>
          <a:p>
            <a:pPr algn="ctr"/>
            <a:endParaRPr lang="ru-RU" sz="2000" b="1" dirty="0" smtClean="0"/>
          </a:p>
          <a:p>
            <a:pPr algn="ctr"/>
            <a:r>
              <a:rPr lang="ru-RU" sz="2000" b="1" dirty="0" smtClean="0"/>
              <a:t>ПЕРЕЧЕНЬ ОТДЕЛЬНЫХ ТОВАРОВ, ПОДЛЕЖАЩИХ ОБЯЗАТЕЛЬНОЙ МАРКИРОВКЕ СРЕДСТВАМИ ИДЕНТИФИКАЦИИ  УТВЕРЖДЕН РАСПОРЯЖЕНИЕМ ПРАВИТЕЛЬСТВА РОССИЙСКОЙ ФЕДЕРАЦИИ </a:t>
            </a:r>
          </a:p>
          <a:p>
            <a:pPr algn="ctr"/>
            <a:r>
              <a:rPr lang="ru-RU" sz="2000" b="1" dirty="0" smtClean="0"/>
              <a:t>ОТ 28 АПРЕЛЯ 2018 ГОДА  № 792-р (ред. от 08.11.2019)</a:t>
            </a:r>
          </a:p>
          <a:p>
            <a:endParaRPr lang="ru-RU" sz="2000" dirty="0" smtClean="0"/>
          </a:p>
          <a:p>
            <a:endParaRPr lang="ru-RU" sz="2000" dirty="0" smtClean="0"/>
          </a:p>
          <a:p>
            <a:endParaRPr lang="ru-RU" sz="2000" dirty="0" smtClean="0"/>
          </a:p>
          <a:p>
            <a:endParaRPr lang="ru-RU" sz="2000" dirty="0" smtClean="0"/>
          </a:p>
        </p:txBody>
      </p:sp>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88" y="1548383"/>
            <a:ext cx="9001000" cy="5832648"/>
          </a:xfrm>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ru-RU" sz="1400" dirty="0" smtClean="0"/>
              <a:t>1.    Табачная продукция   -   1 марта 2019                            </a:t>
            </a:r>
            <a:br>
              <a:rPr lang="ru-RU" sz="1400" dirty="0" smtClean="0"/>
            </a:br>
            <a:r>
              <a:rPr lang="ru-RU" sz="1400" dirty="0" smtClean="0"/>
              <a:t>2.    Духи и туалетная вода  -  1 декабря 2019 </a:t>
            </a:r>
            <a:br>
              <a:rPr lang="ru-RU" sz="1400" dirty="0" smtClean="0"/>
            </a:br>
            <a:r>
              <a:rPr lang="ru-RU" sz="1400" dirty="0" smtClean="0"/>
              <a:t>3.    Шины и покрышки пневматические резиновые новые  - 1 декабря 2019 </a:t>
            </a:r>
            <a:br>
              <a:rPr lang="ru-RU" sz="1400" dirty="0" smtClean="0"/>
            </a:br>
            <a:r>
              <a:rPr lang="ru-RU" sz="1400" dirty="0" smtClean="0"/>
              <a:t>4.   Предметы одежды, включая рабочую одежду, изготовленные из натуральной или композиционной кожи -  1 декабря  2019</a:t>
            </a:r>
            <a:br>
              <a:rPr lang="ru-RU" sz="1400" dirty="0" smtClean="0"/>
            </a:br>
            <a:r>
              <a:rPr lang="ru-RU" sz="1400" dirty="0" smtClean="0"/>
              <a:t>5.    Блузки, блузы и блузоны трикотажные машинного или ручного вязания, женские или для девочек  -  1  декабря 2019</a:t>
            </a:r>
            <a:br>
              <a:rPr lang="ru-RU" sz="1400" dirty="0" smtClean="0"/>
            </a:br>
            <a:r>
              <a:rPr lang="ru-RU" sz="1400" dirty="0" smtClean="0"/>
              <a:t>6.   Пальто, полупальто, накидки, плащи, куртки (включая лыжные), ветровки, штормовки и аналогичные изделия мужские или для мальчиков    -    1 декабря 2019 </a:t>
            </a:r>
            <a:br>
              <a:rPr lang="ru-RU" sz="1400" dirty="0" smtClean="0"/>
            </a:br>
            <a:r>
              <a:rPr lang="ru-RU" sz="1400" dirty="0" smtClean="0"/>
              <a:t>7.   Пальто, полупальто, накидки, плащи, куртки (включая лыжные), ветровки, штормовки и аналогичные изделия женские или для девочек  -  1 декабря 2019 </a:t>
            </a:r>
            <a:br>
              <a:rPr lang="ru-RU" sz="1400" dirty="0" smtClean="0"/>
            </a:br>
            <a:r>
              <a:rPr lang="ru-RU" sz="1400" dirty="0" smtClean="0"/>
              <a:t>8.   Белье постельное, столовое, туалетное и кухонное  -  1  декабря 2019</a:t>
            </a:r>
            <a:br>
              <a:rPr lang="ru-RU" sz="1400" dirty="0" smtClean="0"/>
            </a:br>
            <a:r>
              <a:rPr lang="ru-RU" sz="1400" dirty="0" smtClean="0"/>
              <a:t>9.   Обувные товары	  - 1 июля 2019	</a:t>
            </a:r>
            <a:br>
              <a:rPr lang="ru-RU" sz="1400" dirty="0" smtClean="0"/>
            </a:br>
            <a:r>
              <a:rPr lang="ru-RU" sz="1400" dirty="0" smtClean="0"/>
              <a:t>10.  Фотокамеры (кроме кинокамер), фотовспышки и лампы-вспышки  -  1  декабря 2019	</a:t>
            </a:r>
            <a:r>
              <a:rPr lang="en-US" sz="1400" dirty="0" smtClean="0"/>
              <a:t/>
            </a:r>
            <a:br>
              <a:rPr lang="en-US" sz="1400" dirty="0" smtClean="0"/>
            </a:br>
            <a:r>
              <a:rPr lang="en-US" sz="1400" dirty="0" smtClean="0"/>
              <a:t>11</a:t>
            </a:r>
            <a:r>
              <a:rPr lang="ru-RU" sz="1400" dirty="0" smtClean="0"/>
              <a:t>.  МОЛОЧНАЯ   ПРОДУКЦИЯ    -   1  ИЮНЯ  2020</a:t>
            </a:r>
            <a:br>
              <a:rPr lang="ru-RU" sz="1400" dirty="0" smtClean="0"/>
            </a:br>
            <a:r>
              <a:rPr lang="ru-RU" sz="1400" dirty="0" smtClean="0"/>
              <a:t/>
            </a:r>
            <a:br>
              <a:rPr lang="ru-RU" sz="1400" dirty="0" smtClean="0"/>
            </a:br>
            <a:endParaRPr lang="ru-RU" sz="1400" i="1" dirty="0" smtClean="0">
              <a:hlinkClick r:id="rId2"/>
            </a:endParaRPr>
          </a:p>
        </p:txBody>
      </p:sp>
      <p:sp>
        <p:nvSpPr>
          <p:cNvPr id="6" name="Текст 5"/>
          <p:cNvSpPr>
            <a:spLocks noGrp="1"/>
          </p:cNvSpPr>
          <p:nvPr>
            <p:ph type="body" idx="1"/>
          </p:nvPr>
        </p:nvSpPr>
        <p:spPr>
          <a:xfrm>
            <a:off x="810196" y="468263"/>
            <a:ext cx="9415139" cy="100811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32500" lnSpcReduction="20000"/>
          </a:bodyPr>
          <a:lstStyle/>
          <a:p>
            <a:pPr algn="ctr"/>
            <a:endParaRPr lang="ru-RU" sz="2800" b="1" dirty="0" smtClean="0">
              <a:solidFill>
                <a:schemeClr val="tx1"/>
              </a:solidFill>
            </a:endParaRPr>
          </a:p>
          <a:p>
            <a:pPr algn="ctr"/>
            <a:r>
              <a:rPr lang="ru-RU" sz="6200" b="1" dirty="0" smtClean="0">
                <a:solidFill>
                  <a:schemeClr val="tx1"/>
                </a:solidFill>
              </a:rPr>
              <a:t>ПЕРЕЧЕНЬ ОТДЕЛЬНЫХ ТОВАРОВ, ПОДЛЕЖАЩИХ ОБЯЗАТЕЛЬНОЙ МАРКИРОВКЕ СРЕДСТВАМИ ИДЕНТИФИКАЦИИ  </a:t>
            </a:r>
          </a:p>
          <a:p>
            <a:pPr algn="ctr"/>
            <a:endParaRPr lang="ru-RU" sz="800" b="1" dirty="0" smtClean="0">
              <a:solidFill>
                <a:schemeClr val="tx1"/>
              </a:solidFill>
            </a:endParaRPr>
          </a:p>
          <a:p>
            <a:pPr algn="ctr"/>
            <a:endParaRPr lang="ru-RU" sz="2000" b="1" dirty="0" smtClean="0">
              <a:solidFill>
                <a:schemeClr val="tx1"/>
              </a:solidFill>
            </a:endParaRP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21</a:t>
            </a:fld>
            <a:endParaRPr lang="ru-RU" dirty="0"/>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flipV="1">
            <a:off x="962028" y="-251817"/>
            <a:ext cx="8580438" cy="72008"/>
          </a:xfrm>
        </p:spPr>
        <p:txBody>
          <a:bodyPr/>
          <a:lstStyle/>
          <a:p>
            <a:endParaRPr lang="ru-RU" dirty="0"/>
          </a:p>
        </p:txBody>
      </p:sp>
      <p:sp>
        <p:nvSpPr>
          <p:cNvPr id="4" name="Номер слайда 3"/>
          <p:cNvSpPr>
            <a:spLocks noGrp="1"/>
          </p:cNvSpPr>
          <p:nvPr>
            <p:ph type="sldNum" sz="quarter" idx="10"/>
          </p:nvPr>
        </p:nvSpPr>
        <p:spPr/>
        <p:txBody>
          <a:bodyPr/>
          <a:lstStyle/>
          <a:p>
            <a:pPr>
              <a:defRPr/>
            </a:pPr>
            <a:fld id="{2239DDAF-0AF6-4ABE-B83B-855404764931}" type="slidenum">
              <a:rPr lang="ru-RU" smtClean="0">
                <a:solidFill>
                  <a:prstClr val="white"/>
                </a:solidFill>
              </a:rPr>
              <a:pPr>
                <a:defRPr/>
              </a:pPr>
              <a:t>22</a:t>
            </a:fld>
            <a:endParaRPr lang="ru-RU" dirty="0">
              <a:solidFill>
                <a:prstClr val="white"/>
              </a:solidFill>
            </a:endParaRPr>
          </a:p>
        </p:txBody>
      </p:sp>
      <p:sp>
        <p:nvSpPr>
          <p:cNvPr id="5" name="Заголовок 2"/>
          <p:cNvSpPr txBox="1">
            <a:spLocks noChangeAspect="1"/>
          </p:cNvSpPr>
          <p:nvPr/>
        </p:nvSpPr>
        <p:spPr>
          <a:xfrm>
            <a:off x="770787" y="576326"/>
            <a:ext cx="9328441" cy="356950"/>
          </a:xfrm>
          <a:prstGeom prst="rect">
            <a:avLst/>
          </a:prstGeom>
        </p:spPr>
        <p:txBody>
          <a:bodyPr vert="horz" wrap="none" lIns="103946" tIns="51974" rIns="103946" bIns="51974" rtlCol="0" anchor="ctr">
            <a:noAutofit/>
          </a:bodyPr>
          <a:lstStyle>
            <a:lvl1pPr>
              <a:lnSpc>
                <a:spcPct val="100000"/>
              </a:lnSpc>
              <a:spcBef>
                <a:spcPct val="0"/>
              </a:spcBef>
              <a:buNone/>
              <a:defRPr sz="2200" b="1" i="0">
                <a:solidFill>
                  <a:srgbClr val="005AA9"/>
                </a:solidFill>
                <a:latin typeface="+mj-lt"/>
                <a:ea typeface="+mj-ea"/>
                <a:cs typeface="+mj-cs"/>
              </a:defRPr>
            </a:lvl1pPr>
          </a:lstStyle>
          <a:p>
            <a:r>
              <a:rPr lang="ru-RU" sz="3200" dirty="0"/>
              <a:t>Проверка покупателем</a:t>
            </a:r>
          </a:p>
        </p:txBody>
      </p:sp>
      <p:sp>
        <p:nvSpPr>
          <p:cNvPr id="6" name="TextBox 5"/>
          <p:cNvSpPr txBox="1"/>
          <p:nvPr/>
        </p:nvSpPr>
        <p:spPr>
          <a:xfrm>
            <a:off x="883604" y="1795833"/>
            <a:ext cx="8516847" cy="459900"/>
          </a:xfrm>
          <a:prstGeom prst="rect">
            <a:avLst/>
          </a:prstGeom>
        </p:spPr>
        <p:txBody>
          <a:bodyPr vert="horz" wrap="none" lIns="118570" tIns="59287" rIns="118570" bIns="59287" rtlCol="0" anchor="ctr">
            <a:normAutofit fontScale="47500" lnSpcReduction="20000"/>
          </a:bodyPr>
          <a:lstStyle/>
          <a:p>
            <a:pPr defTabSz="1185681">
              <a:spcBef>
                <a:spcPct val="0"/>
              </a:spcBef>
            </a:pPr>
            <a:endParaRPr lang="ru-RU" sz="5600" b="1" dirty="0">
              <a:solidFill>
                <a:srgbClr val="005AA9"/>
              </a:solidFill>
            </a:endParaRPr>
          </a:p>
        </p:txBody>
      </p:sp>
      <p:sp>
        <p:nvSpPr>
          <p:cNvPr id="7" name="TextBox 6"/>
          <p:cNvSpPr txBox="1"/>
          <p:nvPr/>
        </p:nvSpPr>
        <p:spPr>
          <a:xfrm>
            <a:off x="738217" y="1194935"/>
            <a:ext cx="9067818" cy="553112"/>
          </a:xfrm>
          <a:prstGeom prst="rect">
            <a:avLst/>
          </a:prstGeom>
        </p:spPr>
        <p:txBody>
          <a:bodyPr vert="horz" wrap="square" lIns="118570" tIns="59287" rIns="118570" bIns="59287" rtlCol="0" anchor="ctr">
            <a:normAutofit lnSpcReduction="10000"/>
          </a:bodyPr>
          <a:lstStyle/>
          <a:p>
            <a:pPr defTabSz="1185681">
              <a:spcBef>
                <a:spcPct val="0"/>
              </a:spcBef>
            </a:pPr>
            <a:endParaRPr lang="ru-RU" sz="2900" b="1" dirty="0">
              <a:solidFill>
                <a:prstClr val="black"/>
              </a:solidFill>
            </a:endParaRPr>
          </a:p>
        </p:txBody>
      </p:sp>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3662" y="1302258"/>
            <a:ext cx="2775605" cy="5384856"/>
          </a:xfrm>
          <a:prstGeom prst="rect">
            <a:avLst/>
          </a:prstGeom>
          <a:ln>
            <a:solidFill>
              <a:srgbClr val="E2E2E2"/>
            </a:solidFill>
          </a:ln>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5644" y="1302260"/>
            <a:ext cx="2775603" cy="5384856"/>
          </a:xfrm>
          <a:prstGeom prst="rect">
            <a:avLst/>
          </a:prstGeom>
          <a:ln>
            <a:solidFill>
              <a:srgbClr val="E2E2E2"/>
            </a:solidFill>
          </a:ln>
        </p:spPr>
      </p:pic>
      <p:pic>
        <p:nvPicPr>
          <p:cNvPr id="10" name="Picture 4" descr="http://www.patentlyapple.com/.a/6a0120a5580826970c01b7c91479ca970b-800w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7590" y="5813721"/>
            <a:ext cx="1493683" cy="572265"/>
          </a:xfrm>
          <a:prstGeom prst="rect">
            <a:avLst/>
          </a:prstGeom>
          <a:noFill/>
          <a:extLst>
            <a:ext uri="{909E8E84-426E-40DD-AFC4-6F175D3DCCD1}">
              <a14:hiddenFill xmlns:a14="http://schemas.microsoft.com/office/drawing/2010/main">
                <a:solidFill>
                  <a:srgbClr val="FFFFFF"/>
                </a:solidFill>
              </a14:hiddenFill>
            </a:ext>
          </a:extLst>
        </p:spPr>
      </p:pic>
      <p:pic>
        <p:nvPicPr>
          <p:cNvPr id="11" name="Содержимое 10"/>
          <p:cNvPicPr>
            <a:picLocks noGrp="1" noChangeAspect="1"/>
          </p:cNvPicPr>
          <p:nvPr>
            <p:ph idx="1"/>
          </p:nvPr>
        </p:nvPicPr>
        <p:blipFill>
          <a:blip r:embed="rId5" cstate="print"/>
          <a:stretch>
            <a:fillRect/>
          </a:stretch>
        </p:blipFill>
        <p:spPr>
          <a:xfrm>
            <a:off x="810196" y="1332359"/>
            <a:ext cx="2991816" cy="4320480"/>
          </a:xfrm>
          <a:prstGeom prst="rect">
            <a:avLst/>
          </a:prstGeom>
          <a:ln>
            <a:solidFill>
              <a:sysClr val="window" lastClr="FFFFFF">
                <a:lumMod val="75000"/>
              </a:sysClr>
            </a:solidFill>
          </a:ln>
        </p:spPr>
      </p:pic>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23</a:t>
            </a:fld>
            <a:endParaRPr lang="ru-RU" dirty="0"/>
          </a:p>
        </p:txBody>
      </p:sp>
      <p:sp>
        <p:nvSpPr>
          <p:cNvPr id="5" name="Скругленный прямоугольник 4"/>
          <p:cNvSpPr/>
          <p:nvPr/>
        </p:nvSpPr>
        <p:spPr>
          <a:xfrm>
            <a:off x="1026220" y="612279"/>
            <a:ext cx="9073008" cy="1202432"/>
          </a:xfrm>
          <a:prstGeom prst="roundRect">
            <a:avLst/>
          </a:prstGeom>
          <a:ln>
            <a:solidFill>
              <a:srgbClr val="FF0000"/>
            </a:solidFill>
          </a:ln>
          <a:effectLst>
            <a:innerShdw blurRad="63500" dist="50800" dir="13500000">
              <a:prstClr val="black">
                <a:alpha val="50000"/>
              </a:prstClr>
            </a:inn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a:solidFill>
                  <a:schemeClr val="tx1"/>
                </a:solidFill>
              </a:rPr>
              <a:t>О ПРИМЕНЕНИИ КОНТРОЛЬНО-КАССОВОЙ ТЕХНИКИ ПРИ ОСУЩЕСТВЛЕНИИ РАСЧЕТОВ В СФЕРЕ ЖКХ </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2564" y="4716735"/>
            <a:ext cx="2520280" cy="2160239"/>
          </a:xfrm>
          <a:prstGeom prst="rect">
            <a:avLst/>
          </a:prstGeom>
          <a:ln>
            <a:solidFill>
              <a:srgbClr val="FF3300"/>
            </a:solidFill>
          </a:ln>
        </p:spPr>
        <p:style>
          <a:lnRef idx="2">
            <a:schemeClr val="accent3"/>
          </a:lnRef>
          <a:fillRef idx="1">
            <a:schemeClr val="lt1"/>
          </a:fillRef>
          <a:effectRef idx="0">
            <a:schemeClr val="accent3"/>
          </a:effectRef>
          <a:fontRef idx="minor">
            <a:schemeClr val="dk1"/>
          </a:fontRef>
        </p:style>
      </p:pic>
      <p:sp>
        <p:nvSpPr>
          <p:cNvPr id="9" name="Скругленный прямоугольник 8"/>
          <p:cNvSpPr/>
          <p:nvPr/>
        </p:nvSpPr>
        <p:spPr>
          <a:xfrm>
            <a:off x="2250356" y="2556495"/>
            <a:ext cx="6408712" cy="1584176"/>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МИНИСТЕРСТВО ФИНАНСОВ РОССИЙСКОЙ ФЕДЕРАЦИИ ФЕДЕРАЛЬНАЯ НАЛОГОВАЯ СЛУЖБА ПИСЬМО от 21 июня 2019 г. </a:t>
            </a:r>
            <a:endParaRPr lang="ru-RU" b="1" dirty="0" smtClean="0">
              <a:solidFill>
                <a:schemeClr val="tx1"/>
              </a:solidFill>
            </a:endParaRPr>
          </a:p>
          <a:p>
            <a:pPr algn="ctr"/>
            <a:r>
              <a:rPr lang="ru-RU" b="1" dirty="0" smtClean="0">
                <a:solidFill>
                  <a:schemeClr val="tx1"/>
                </a:solidFill>
              </a:rPr>
              <a:t>N </a:t>
            </a:r>
            <a:r>
              <a:rPr lang="ru-RU" b="1" dirty="0">
                <a:solidFill>
                  <a:schemeClr val="tx1"/>
                </a:solidFill>
              </a:rPr>
              <a:t>ЕД-4-20/12093@ </a:t>
            </a:r>
          </a:p>
        </p:txBody>
      </p:sp>
    </p:spTree>
    <p:extLst>
      <p:ext uri="{BB962C8B-B14F-4D97-AF65-F5344CB8AC3E}">
        <p14:creationId xmlns:p14="http://schemas.microsoft.com/office/powerpoint/2010/main" val="2749405982"/>
      </p:ext>
    </p:extLst>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94173" y="1620391"/>
            <a:ext cx="9217024" cy="5616623"/>
          </a:xfrm>
        </p:spPr>
        <p:txBody>
          <a:bodyPr/>
          <a:lstStyle/>
          <a:p>
            <a:endParaRPr lang="ru-RU" sz="1600" dirty="0" smtClean="0"/>
          </a:p>
          <a:p>
            <a:r>
              <a:rPr lang="ru-RU" sz="1600" dirty="0" smtClean="0"/>
              <a:t>	</a:t>
            </a:r>
          </a:p>
          <a:p>
            <a:endParaRPr lang="ru-RU" sz="1800" dirty="0" smtClean="0"/>
          </a:p>
        </p:txBody>
      </p:sp>
      <p:sp>
        <p:nvSpPr>
          <p:cNvPr id="3" name="Заголовок 2"/>
          <p:cNvSpPr>
            <a:spLocks noGrp="1"/>
          </p:cNvSpPr>
          <p:nvPr>
            <p:ph type="title"/>
          </p:nvPr>
        </p:nvSpPr>
        <p:spPr>
          <a:xfrm>
            <a:off x="962028" y="552468"/>
            <a:ext cx="8580438" cy="923908"/>
          </a:xfrm>
        </p:spPr>
        <p:txBody>
          <a:bodyPr>
            <a:normAutofit fontScale="90000"/>
          </a:bodyPr>
          <a:lstStyle/>
          <a:p>
            <a:r>
              <a:rPr lang="ru-RU" sz="2400" dirty="0" smtClean="0"/>
              <a:t/>
            </a:r>
            <a:br>
              <a:rPr lang="ru-RU" sz="2400" dirty="0" smtClean="0"/>
            </a:br>
            <a:r>
              <a:rPr lang="ru-RU" sz="2400" dirty="0" smtClean="0"/>
              <a:t/>
            </a:r>
            <a:br>
              <a:rPr lang="ru-RU" sz="2400" dirty="0" smtClean="0"/>
            </a:br>
            <a:endParaRPr lang="ru-RU" dirty="0"/>
          </a:p>
        </p:txBody>
      </p:sp>
      <p:sp>
        <p:nvSpPr>
          <p:cNvPr id="4" name="Номер слайда 3"/>
          <p:cNvSpPr>
            <a:spLocks noGrp="1"/>
          </p:cNvSpPr>
          <p:nvPr>
            <p:ph type="sldNum" sz="quarter" idx="11"/>
          </p:nvPr>
        </p:nvSpPr>
        <p:spPr/>
        <p:txBody>
          <a:bodyPr/>
          <a:lstStyle/>
          <a:p>
            <a:pPr>
              <a:defRPr/>
            </a:pPr>
            <a:fld id="{2239DDAF-0AF6-4ABE-B83B-855404764931}" type="slidenum">
              <a:rPr lang="ru-RU" smtClean="0">
                <a:solidFill>
                  <a:prstClr val="white"/>
                </a:solidFill>
              </a:rPr>
              <a:pPr>
                <a:defRPr/>
              </a:pPr>
              <a:t>24</a:t>
            </a:fld>
            <a:endParaRPr lang="ru-RU" dirty="0">
              <a:solidFill>
                <a:prstClr val="white"/>
              </a:solidFill>
            </a:endParaRPr>
          </a:p>
        </p:txBody>
      </p:sp>
      <p:sp>
        <p:nvSpPr>
          <p:cNvPr id="5" name="Текст 5"/>
          <p:cNvSpPr txBox="1">
            <a:spLocks/>
          </p:cNvSpPr>
          <p:nvPr/>
        </p:nvSpPr>
        <p:spPr>
          <a:xfrm>
            <a:off x="666180" y="396255"/>
            <a:ext cx="9505056" cy="936104"/>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vert="horz" lIns="103946" tIns="51974" rIns="103946" bIns="51974" rtlCol="0" anchor="ctr">
            <a:noAutofit/>
          </a:bodyPr>
          <a:lstStyle/>
          <a:p>
            <a:pPr marL="362276" lvl="0" algn="ctr">
              <a:spcBef>
                <a:spcPct val="20000"/>
              </a:spcBef>
            </a:pPr>
            <a:r>
              <a:rPr lang="ru-RU" sz="2400" b="1" dirty="0" smtClean="0">
                <a:solidFill>
                  <a:schemeClr val="dk1"/>
                </a:solidFill>
                <a:latin typeface="+mj-lt"/>
              </a:rPr>
              <a:t>ФНС России от 21.08.2019 N АС-4-20/16571@</a:t>
            </a:r>
          </a:p>
          <a:p>
            <a:pPr marL="362276" lvl="0" algn="ctr">
              <a:spcBef>
                <a:spcPct val="20000"/>
              </a:spcBef>
            </a:pPr>
            <a:r>
              <a:rPr lang="ru-RU" sz="2400" b="1" dirty="0" smtClean="0">
                <a:solidFill>
                  <a:schemeClr val="dk1"/>
                </a:solidFill>
                <a:latin typeface="+mj-lt"/>
              </a:rPr>
              <a:t> "О применении контрольно-кассовой техники"</a:t>
            </a:r>
            <a:endParaRPr kumimoji="0" lang="ru-RU"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8673" name="Rectangle 1"/>
          <p:cNvSpPr>
            <a:spLocks noChangeArrowheads="1"/>
          </p:cNvSpPr>
          <p:nvPr/>
        </p:nvSpPr>
        <p:spPr bwMode="auto">
          <a:xfrm>
            <a:off x="522164" y="825632"/>
            <a:ext cx="9361040" cy="81868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indent="450850" algn="just" defTabSz="914400" fontAlgn="base">
              <a:spcBef>
                <a:spcPct val="0"/>
              </a:spcBef>
              <a:spcAft>
                <a:spcPct val="0"/>
              </a:spcAft>
            </a:pPr>
            <a:endPar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endParaRPr>
          </a:p>
          <a:p>
            <a:pPr indent="450850" algn="just" defTabSz="914400" fontAlgn="base">
              <a:spcBef>
                <a:spcPct val="0"/>
              </a:spcBef>
              <a:spcAft>
                <a:spcPct val="0"/>
              </a:spcAft>
            </a:pPr>
            <a:endParaRPr lang="ru-RU" sz="1600" dirty="0" smtClean="0">
              <a:latin typeface="+mj-lt"/>
              <a:ea typeface="Times New Roman" pitchFamily="18" charset="0"/>
              <a:cs typeface="Arial" pitchFamily="34" charset="0"/>
            </a:endParaRPr>
          </a:p>
          <a:p>
            <a:pPr indent="450850" algn="just" defTabSz="914400" fontAlgn="base">
              <a:spcBef>
                <a:spcPct val="0"/>
              </a:spcBef>
              <a:spcAft>
                <a:spcPct val="0"/>
              </a:spcAft>
            </a:pPr>
            <a:endPar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endParaRPr>
          </a:p>
          <a:p>
            <a:pPr indent="450850" algn="just" defTabSz="914400" fontAlgn="base">
              <a:spcBef>
                <a:spcPct val="0"/>
              </a:spcBef>
              <a:spcAft>
                <a:spcPct val="0"/>
              </a:spcAft>
            </a:pPr>
            <a:r>
              <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rPr>
              <a:t>На основании пункта 9 статьи 2 Федерального закона N 54-ФЗ  организации и индивидуальные предприниматели должны применять контрольно-кассовую технику только при осуществлении расчетов между ними наличными денежными средствами или с предъявлением электронного средства платежа. В то же время осуществление расчета иным встречным предоставлением, зачет предварительной оплаты и (или) авансов, предоставление займов для оплаты товаров (работ, услуг) не подразумевает оплату наличными денежными средствами или оплату с предъявлением электронного средства платежа.</a:t>
            </a:r>
          </a:p>
          <a:p>
            <a:pPr indent="450850" algn="just" defTabSz="914400" fontAlgn="base">
              <a:spcBef>
                <a:spcPct val="0"/>
              </a:spcBef>
              <a:spcAft>
                <a:spcPct val="0"/>
              </a:spcAft>
            </a:pPr>
            <a:r>
              <a:rPr lang="ru-RU" sz="1600" dirty="0" smtClean="0">
                <a:latin typeface="+mj-lt"/>
              </a:rPr>
              <a:t>Таким образом, применение контрольно-кассовой техники при таких расчетах, осуществляемых между организациями и (или) индивидуальными предпринимателями, не требуется.</a:t>
            </a:r>
          </a:p>
          <a:p>
            <a:pPr indent="450850" algn="just" defTabSz="914400" fontAlgn="base">
              <a:spcBef>
                <a:spcPct val="0"/>
              </a:spcBef>
              <a:spcAft>
                <a:spcPct val="0"/>
              </a:spcAft>
            </a:pPr>
            <a:r>
              <a:rPr lang="ru-RU" sz="1600" dirty="0" smtClean="0">
                <a:latin typeface="+mj-lt"/>
              </a:rPr>
              <a:t>Разъяснено, в частности, что не требуется применять ККТ в случае удержания денежных средств из заработной платы сотрудника в счет компенсации понесенных работодателем затрат (приобретение бланка трудовой книжки, утрата или порча имущества и пр.)</a:t>
            </a:r>
          </a:p>
          <a:p>
            <a:pPr indent="450850" algn="just" defTabSz="914400" fontAlgn="base">
              <a:spcBef>
                <a:spcPct val="0"/>
              </a:spcBef>
              <a:spcAft>
                <a:spcPct val="0"/>
              </a:spcAft>
            </a:pPr>
            <a:r>
              <a:rPr lang="ru-RU" sz="1600" dirty="0" smtClean="0">
                <a:latin typeface="+mj-lt"/>
              </a:rPr>
              <a:t>Аналогичная ситуация складывается в случае, когда коллективным или трудовым договором предусмотрено удержание денежных средств из заработной платы сотрудника за услуги (работы, товары),оказанные работодателем. Такие операции не являются расчетом для целей применения ККТ, и, следовательно, обязанность по ее применению отсутствует.</a:t>
            </a:r>
          </a:p>
          <a:p>
            <a:pPr indent="450850" algn="just" defTabSz="914400" fontAlgn="base">
              <a:spcBef>
                <a:spcPct val="0"/>
              </a:spcBef>
              <a:spcAft>
                <a:spcPct val="0"/>
              </a:spcAft>
            </a:pPr>
            <a:r>
              <a:rPr lang="ru-RU" sz="1600" dirty="0" smtClean="0">
                <a:latin typeface="+mj-lt"/>
              </a:rPr>
              <a:t>Вместе с тем, если условие об удержании денежных средств из заработной платы не предусмотрено трудовым договором между работником и работодателем, то при совершении таких  операций требуется применение ККТ, поскольку это следует квалифицировать как реализацию товаров (работ, услуг), принадлежащих организации или ИП.</a:t>
            </a:r>
          </a:p>
          <a:p>
            <a:pPr indent="450850" algn="just" defTabSz="914400" fontAlgn="base">
              <a:spcBef>
                <a:spcPct val="0"/>
              </a:spcBef>
              <a:spcAft>
                <a:spcPct val="0"/>
              </a:spcAft>
            </a:pPr>
            <a:endParaRPr lang="ru-RU" sz="1600" dirty="0" smtClean="0">
              <a:latin typeface="+mj-lt"/>
            </a:endParaRPr>
          </a:p>
          <a:p>
            <a:pPr indent="450850" algn="just" defTabSz="914400" fontAlgn="base">
              <a:spcBef>
                <a:spcPct val="0"/>
              </a:spcBef>
              <a:spcAft>
                <a:spcPct val="0"/>
              </a:spcAft>
            </a:pPr>
            <a:endParaRPr lang="ru-RU" sz="1600" dirty="0" smtClean="0">
              <a:latin typeface="+mj-lt"/>
            </a:endParaRPr>
          </a:p>
          <a:p>
            <a:pPr indent="450850" algn="just" defTabSz="914400" fontAlgn="base">
              <a:spcBef>
                <a:spcPct val="0"/>
              </a:spcBef>
              <a:spcAft>
                <a:spcPct val="0"/>
              </a:spcAft>
            </a:pPr>
            <a:endParaRPr lang="ru-RU" sz="1600" dirty="0" smtClean="0">
              <a:latin typeface="+mj-lt"/>
            </a:endParaRPr>
          </a:p>
          <a:p>
            <a:pPr indent="450850" algn="just" defTabSz="914400" fontAlgn="base">
              <a:spcBef>
                <a:spcPct val="0"/>
              </a:spcBef>
              <a:spcAft>
                <a:spcPct val="0"/>
              </a:spcAft>
            </a:pPr>
            <a:endParaRPr lang="ru-RU" sz="1600" dirty="0" smtClean="0">
              <a:latin typeface="+mj-lt"/>
            </a:endParaRPr>
          </a:p>
          <a:p>
            <a:pPr indent="450850" algn="just" defTabSz="914400" fontAlgn="base">
              <a:spcBef>
                <a:spcPct val="0"/>
              </a:spcBef>
              <a:spcAft>
                <a:spcPct val="0"/>
              </a:spcAft>
            </a:pPr>
            <a:endParaRPr lang="ru-RU" sz="1600" dirty="0" smtClean="0">
              <a:latin typeface="+mj-lt"/>
            </a:endParaRPr>
          </a:p>
          <a:p>
            <a:pPr indent="450850" algn="just" defTabSz="914400" fontAlgn="base">
              <a:spcBef>
                <a:spcPct val="0"/>
              </a:spcBef>
              <a:spcAft>
                <a:spcPct val="0"/>
              </a:spcAft>
            </a:pPr>
            <a:endParaRPr lang="ru-RU" sz="1600" dirty="0" smtClean="0">
              <a:latin typeface="+mj-lt"/>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25</a:t>
            </a:fld>
            <a:endParaRPr lang="ru-RU" dirty="0"/>
          </a:p>
        </p:txBody>
      </p:sp>
      <p:sp>
        <p:nvSpPr>
          <p:cNvPr id="16" name="Скругленный прямоугольник 15"/>
          <p:cNvSpPr/>
          <p:nvPr/>
        </p:nvSpPr>
        <p:spPr>
          <a:xfrm>
            <a:off x="954212" y="396255"/>
            <a:ext cx="9289032" cy="165618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400" b="1" i="1" dirty="0" smtClean="0">
                <a:solidFill>
                  <a:schemeClr val="tx1"/>
                </a:solidFill>
              </a:rPr>
              <a:t>Федеральный закон от 06.06.2019 N 129-ФЗ "О внесении изменений в Федеральный закон "О применении контрольно-кассовой техники при осуществлении расчетов в Российской Федерации"</a:t>
            </a:r>
            <a:endParaRPr lang="ru-RU" sz="2400" b="1" i="1" dirty="0">
              <a:solidFill>
                <a:schemeClr val="tx1"/>
              </a:solidFill>
            </a:endParaRPr>
          </a:p>
        </p:txBody>
      </p:sp>
      <p:sp>
        <p:nvSpPr>
          <p:cNvPr id="25" name="Прямоугольник 24"/>
          <p:cNvSpPr/>
          <p:nvPr/>
        </p:nvSpPr>
        <p:spPr>
          <a:xfrm>
            <a:off x="1386260" y="2196455"/>
            <a:ext cx="8136904" cy="158417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ru-RU" sz="2000" b="1" dirty="0" smtClean="0">
                <a:solidFill>
                  <a:schemeClr val="tx1"/>
                </a:solidFill>
              </a:rPr>
              <a:t>                                                      Статья 2</a:t>
            </a:r>
          </a:p>
          <a:p>
            <a:pPr algn="just"/>
            <a:r>
              <a:rPr lang="ru-RU" sz="2000" b="1" dirty="0" smtClean="0">
                <a:solidFill>
                  <a:schemeClr val="tx1"/>
                </a:solidFill>
              </a:rPr>
              <a:t>1. Установить, что индивидуальные предприниматели, не имеющие работников, с которыми заключены трудовые договоры вправе не применять контрольно-кассовую технику при расчетах за такие товары, работы, услуги до 1 июля 2021 года.</a:t>
            </a:r>
          </a:p>
        </p:txBody>
      </p:sp>
      <p:cxnSp>
        <p:nvCxnSpPr>
          <p:cNvPr id="31" name="Прямая со стрелкой 30"/>
          <p:cNvCxnSpPr/>
          <p:nvPr/>
        </p:nvCxnSpPr>
        <p:spPr>
          <a:xfrm>
            <a:off x="2826420" y="3852639"/>
            <a:ext cx="0"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p:nvPr/>
        </p:nvCxnSpPr>
        <p:spPr>
          <a:xfrm>
            <a:off x="5202684" y="3924647"/>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Прямая со стрелкой 44"/>
          <p:cNvCxnSpPr/>
          <p:nvPr/>
        </p:nvCxnSpPr>
        <p:spPr>
          <a:xfrm>
            <a:off x="7794972" y="3852639"/>
            <a:ext cx="0"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Овал 49"/>
          <p:cNvSpPr/>
          <p:nvPr/>
        </p:nvSpPr>
        <p:spPr>
          <a:xfrm>
            <a:off x="522164" y="4932759"/>
            <a:ext cx="4392488" cy="8640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800" dirty="0" smtClean="0">
                <a:solidFill>
                  <a:schemeClr val="tx1"/>
                </a:solidFill>
              </a:rPr>
              <a:t>   </a:t>
            </a:r>
            <a:r>
              <a:rPr lang="ru-RU" sz="2000" dirty="0" smtClean="0">
                <a:solidFill>
                  <a:schemeClr val="tx1"/>
                </a:solidFill>
              </a:rPr>
              <a:t>Товаров    собственного производства</a:t>
            </a:r>
          </a:p>
        </p:txBody>
      </p:sp>
      <p:sp>
        <p:nvSpPr>
          <p:cNvPr id="51" name="Овал 50"/>
          <p:cNvSpPr/>
          <p:nvPr/>
        </p:nvSpPr>
        <p:spPr>
          <a:xfrm>
            <a:off x="3762524" y="4284687"/>
            <a:ext cx="2865079"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2000" dirty="0" smtClean="0"/>
              <a:t>Оказание услуг</a:t>
            </a:r>
          </a:p>
        </p:txBody>
      </p:sp>
      <p:sp>
        <p:nvSpPr>
          <p:cNvPr id="54" name="Овал 53"/>
          <p:cNvSpPr/>
          <p:nvPr/>
        </p:nvSpPr>
        <p:spPr>
          <a:xfrm>
            <a:off x="5634732" y="4932759"/>
            <a:ext cx="4176464"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2000" dirty="0" smtClean="0"/>
              <a:t>      Выполнении  работ      </a:t>
            </a:r>
          </a:p>
        </p:txBody>
      </p:sp>
      <p:sp>
        <p:nvSpPr>
          <p:cNvPr id="60" name="Скругленный прямоугольник 59"/>
          <p:cNvSpPr/>
          <p:nvPr/>
        </p:nvSpPr>
        <p:spPr>
          <a:xfrm>
            <a:off x="450156" y="5940871"/>
            <a:ext cx="9289032" cy="129614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ru-RU" sz="2000" b="1" dirty="0" smtClean="0">
                <a:solidFill>
                  <a:schemeClr val="tx1"/>
                </a:solidFill>
              </a:rPr>
              <a:t>2. Указанные в </a:t>
            </a:r>
            <a:r>
              <a:rPr lang="ru-RU" sz="2000" b="1" dirty="0" smtClean="0">
                <a:solidFill>
                  <a:schemeClr val="tx1"/>
                </a:solidFill>
                <a:hlinkClick r:id="rId2"/>
              </a:rPr>
              <a:t>части 1 настоящей статьи индивидуальные предприниматели в случае заключения трудового договора с работником обязаны в течение тридцати календарных дней с даты заключения такого трудового договора зарегистрировать контрольно-кассовую технику.</a:t>
            </a:r>
          </a:p>
        </p:txBody>
      </p:sp>
    </p:spTree>
  </p:cSld>
  <p:clrMapOvr>
    <a:masterClrMapping/>
  </p:clrMapOvr>
  <p:transition spd="slow">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954212" y="468263"/>
            <a:ext cx="9217024" cy="280831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normAutofit fontScale="70000" lnSpcReduction="20000"/>
          </a:bodyPr>
          <a:lstStyle/>
          <a:p>
            <a:pPr algn="ctr"/>
            <a:r>
              <a:rPr lang="ru-RU" sz="2000" b="1" dirty="0" smtClean="0">
                <a:solidFill>
                  <a:schemeClr val="tx1"/>
                </a:solidFill>
              </a:rPr>
              <a:t>        </a:t>
            </a:r>
            <a:endParaRPr lang="en-US" sz="2000" b="1" dirty="0" smtClean="0">
              <a:solidFill>
                <a:schemeClr val="tx1"/>
              </a:solidFill>
            </a:endParaRPr>
          </a:p>
          <a:p>
            <a:pPr algn="ctr"/>
            <a:endParaRPr lang="en-US" sz="2000" b="1" dirty="0" smtClean="0">
              <a:solidFill>
                <a:schemeClr val="tx1"/>
              </a:solidFill>
            </a:endParaRPr>
          </a:p>
          <a:p>
            <a:pPr algn="ctr"/>
            <a:r>
              <a:rPr lang="ru-RU" sz="2200" b="1" dirty="0" smtClean="0">
                <a:solidFill>
                  <a:schemeClr val="tx1"/>
                </a:solidFill>
              </a:rPr>
              <a:t>МИНИСТЕРСТВО ФИНАНСОВ РОССИЙСКОЙ ФЕДЕРАЦИИ</a:t>
            </a:r>
          </a:p>
          <a:p>
            <a:pPr algn="ctr"/>
            <a:r>
              <a:rPr lang="ru-RU" sz="2200" b="1" dirty="0" smtClean="0">
                <a:solidFill>
                  <a:schemeClr val="tx1"/>
                </a:solidFill>
              </a:rPr>
              <a:t>ФЕДЕРАЛЬНАЯ НАЛОГОВАЯ СЛУЖБА</a:t>
            </a:r>
          </a:p>
          <a:p>
            <a:pPr algn="ctr"/>
            <a:endParaRPr lang="en-US" sz="2000" b="1" dirty="0" smtClean="0">
              <a:solidFill>
                <a:schemeClr val="tx1"/>
              </a:solidFill>
            </a:endParaRPr>
          </a:p>
          <a:p>
            <a:pPr algn="ctr"/>
            <a:endParaRPr lang="en-US" sz="2000" b="1" dirty="0" smtClean="0">
              <a:solidFill>
                <a:schemeClr val="tx1"/>
              </a:solidFill>
            </a:endParaRPr>
          </a:p>
          <a:p>
            <a:pPr algn="ctr"/>
            <a:r>
              <a:rPr lang="ru-RU" sz="2600" b="1" dirty="0" smtClean="0">
                <a:solidFill>
                  <a:schemeClr val="tx1"/>
                </a:solidFill>
              </a:rPr>
              <a:t>ПИСЬМО от 12 декабря 2018 г.</a:t>
            </a:r>
          </a:p>
          <a:p>
            <a:pPr algn="ctr"/>
            <a:r>
              <a:rPr lang="ru-RU" sz="2600" b="1" dirty="0" smtClean="0">
                <a:solidFill>
                  <a:schemeClr val="tx1"/>
                </a:solidFill>
              </a:rPr>
              <a:t>№ ЕД-4-20/24091</a:t>
            </a:r>
            <a:r>
              <a:rPr lang="en-US" sz="2600" b="1" dirty="0" smtClean="0">
                <a:solidFill>
                  <a:schemeClr val="tx1"/>
                </a:solidFill>
              </a:rPr>
              <a:t>@</a:t>
            </a:r>
            <a:r>
              <a:rPr lang="ru-RU" sz="2600" b="1" dirty="0" smtClean="0">
                <a:solidFill>
                  <a:schemeClr val="tx1"/>
                </a:solidFill>
              </a:rPr>
              <a:t> </a:t>
            </a:r>
          </a:p>
          <a:p>
            <a:pPr algn="ctr"/>
            <a:endParaRPr lang="ru-RU" sz="2000" b="1" dirty="0" smtClean="0">
              <a:solidFill>
                <a:schemeClr val="tx1"/>
              </a:solidFill>
            </a:endParaRPr>
          </a:p>
          <a:p>
            <a:pPr algn="ctr"/>
            <a:endParaRPr lang="ru-RU" sz="1600" b="1" dirty="0" smtClean="0">
              <a:solidFill>
                <a:schemeClr val="tx1"/>
              </a:solidFill>
            </a:endParaRPr>
          </a:p>
          <a:p>
            <a:pPr algn="ctr"/>
            <a:endParaRPr lang="ru-RU" sz="1600" b="1" dirty="0" smtClean="0">
              <a:solidFill>
                <a:schemeClr val="tx1"/>
              </a:solidFill>
            </a:endParaRPr>
          </a:p>
          <a:p>
            <a:pPr algn="ctr"/>
            <a:endParaRPr lang="ru-RU" sz="1600" b="1" dirty="0" smtClean="0">
              <a:solidFill>
                <a:schemeClr val="tx1"/>
              </a:solidFill>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26</a:t>
            </a:fld>
            <a:endParaRPr lang="ru-RU"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196" y="3721584"/>
            <a:ext cx="2376264" cy="1944216"/>
          </a:xfrm>
          <a:prstGeom prst="rect">
            <a:avLst/>
          </a:prstGeom>
          <a:ln>
            <a:headEnd/>
            <a:tailEnd/>
          </a:ln>
        </p:spPr>
        <p:style>
          <a:lnRef idx="1">
            <a:schemeClr val="accent4"/>
          </a:lnRef>
          <a:fillRef idx="2">
            <a:schemeClr val="accent4"/>
          </a:fillRef>
          <a:effectRef idx="1">
            <a:schemeClr val="accent4"/>
          </a:effectRef>
          <a:fontRef idx="minor">
            <a:schemeClr val="dk1"/>
          </a:fontRef>
        </p:style>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0876" y="3745547"/>
            <a:ext cx="2592288" cy="1872208"/>
          </a:xfrm>
          <a:prstGeom prst="rect">
            <a:avLst/>
          </a:prstGeom>
          <a:ln>
            <a:headEnd/>
            <a:tailEnd/>
          </a:ln>
        </p:spPr>
        <p:style>
          <a:lnRef idx="1">
            <a:schemeClr val="accent4"/>
          </a:lnRef>
          <a:fillRef idx="2">
            <a:schemeClr val="accent4"/>
          </a:fillRef>
          <a:effectRef idx="1">
            <a:schemeClr val="accent4"/>
          </a:effectRef>
          <a:fontRef idx="minor">
            <a:schemeClr val="dk1"/>
          </a:fontRef>
        </p:style>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6540" y="3625613"/>
            <a:ext cx="2556000" cy="2556000"/>
          </a:xfrm>
          <a:prstGeom prst="rect">
            <a:avLst/>
          </a:prstGeom>
        </p:spPr>
        <p:style>
          <a:lnRef idx="1">
            <a:schemeClr val="accent4"/>
          </a:lnRef>
          <a:fillRef idx="3">
            <a:schemeClr val="accent4"/>
          </a:fillRef>
          <a:effectRef idx="2">
            <a:schemeClr val="accent4"/>
          </a:effectRef>
          <a:fontRef idx="minor">
            <a:schemeClr val="lt1"/>
          </a:fontRef>
        </p:style>
      </p:pic>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810196" y="396255"/>
            <a:ext cx="9415139" cy="93610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25000" lnSpcReduction="20000"/>
          </a:bodyPr>
          <a:lstStyle/>
          <a:p>
            <a:pPr algn="ctr"/>
            <a:endParaRPr lang="ru-RU" sz="2800" b="1" dirty="0" smtClean="0">
              <a:solidFill>
                <a:schemeClr val="tx1"/>
              </a:solidFill>
            </a:endParaRPr>
          </a:p>
          <a:p>
            <a:pPr algn="ctr"/>
            <a:endParaRPr lang="en-US" sz="7400" b="1" dirty="0" smtClean="0">
              <a:solidFill>
                <a:schemeClr val="tx1"/>
              </a:solidFill>
            </a:endParaRPr>
          </a:p>
          <a:p>
            <a:pPr algn="ctr"/>
            <a:r>
              <a:rPr lang="ru-RU" sz="9600" b="1" dirty="0" smtClean="0">
                <a:solidFill>
                  <a:schemeClr val="tx1"/>
                </a:solidFill>
              </a:rPr>
              <a:t>Без участия организации налоговый орган снимает ККТ с учета в следующих случаях:</a:t>
            </a:r>
            <a:br>
              <a:rPr lang="ru-RU" sz="9600" b="1" dirty="0" smtClean="0">
                <a:solidFill>
                  <a:schemeClr val="tx1"/>
                </a:solidFill>
              </a:rPr>
            </a:br>
            <a:endParaRPr lang="en-US" sz="9600" b="1" dirty="0" smtClean="0">
              <a:solidFill>
                <a:schemeClr val="tx1"/>
              </a:solidFill>
            </a:endParaRP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27</a:t>
            </a:fld>
            <a:endParaRPr lang="ru-RU" dirty="0"/>
          </a:p>
        </p:txBody>
      </p:sp>
      <p:sp>
        <p:nvSpPr>
          <p:cNvPr id="5" name="Стрелка вниз 4"/>
          <p:cNvSpPr/>
          <p:nvPr/>
        </p:nvSpPr>
        <p:spPr>
          <a:xfrm>
            <a:off x="1314252" y="1404367"/>
            <a:ext cx="792088" cy="1512168"/>
          </a:xfrm>
          <a:prstGeom prst="downArrow">
            <a:avLst>
              <a:gd name="adj1" fmla="val 50000"/>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7" name="Стрелка вниз 6"/>
          <p:cNvSpPr/>
          <p:nvPr/>
        </p:nvSpPr>
        <p:spPr>
          <a:xfrm>
            <a:off x="4554612" y="1404367"/>
            <a:ext cx="792088" cy="1512168"/>
          </a:xfrm>
          <a:prstGeom prst="downArrow">
            <a:avLst>
              <a:gd name="adj1" fmla="val 50000"/>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Стрелка вниз 7"/>
          <p:cNvSpPr/>
          <p:nvPr/>
        </p:nvSpPr>
        <p:spPr>
          <a:xfrm>
            <a:off x="8010996" y="1404367"/>
            <a:ext cx="792088" cy="1512168"/>
          </a:xfrm>
          <a:prstGeom prst="downArrow">
            <a:avLst>
              <a:gd name="adj1" fmla="val 50000"/>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2" name="Прямоугольник с двумя вырезанными противолежащими углами 11"/>
          <p:cNvSpPr/>
          <p:nvPr/>
        </p:nvSpPr>
        <p:spPr>
          <a:xfrm>
            <a:off x="522164" y="2988543"/>
            <a:ext cx="2304256" cy="3528392"/>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smtClean="0"/>
              <a:t>такая техника не соответствует требованиям законодательства о применении ККТ (п. 15 ст. 4.2 Закона о применении ККТ)</a:t>
            </a:r>
            <a:endParaRPr lang="ru-RU" dirty="0"/>
          </a:p>
        </p:txBody>
      </p:sp>
      <p:sp>
        <p:nvSpPr>
          <p:cNvPr id="14" name="Прямоугольник с двумя вырезанными противолежащими углами 13"/>
          <p:cNvSpPr/>
          <p:nvPr/>
        </p:nvSpPr>
        <p:spPr>
          <a:xfrm>
            <a:off x="3114452" y="2916535"/>
            <a:ext cx="3888432" cy="432048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800" dirty="0" smtClean="0"/>
              <a:t>истек срок действия ключа фискального накопителя. В этом случае организация должна в течение 60 календарных дней со дня снятия ККТ с учета представить в налоговый орган все не переданные до этого дня фискальные данные, которые хранятся на фискальном накопителе. При его поломке нужно передать сведения, которые могут быть считаны (п. 16 ст. 4.2 указанного Закона)</a:t>
            </a:r>
            <a:endParaRPr lang="ru-RU" sz="1800" dirty="0"/>
          </a:p>
        </p:txBody>
      </p:sp>
      <p:sp>
        <p:nvSpPr>
          <p:cNvPr id="15" name="Прямоугольник с двумя вырезанными противолежащими углами 14"/>
          <p:cNvSpPr/>
          <p:nvPr/>
        </p:nvSpPr>
        <p:spPr>
          <a:xfrm>
            <a:off x="7290916" y="3060551"/>
            <a:ext cx="2304256" cy="3528392"/>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smtClean="0"/>
              <a:t>при внесении записи в ЕГРЮЛ о прекращении деятельности юр. лица (п. 18 ст. 4.2 Закона о применении ККТ)</a:t>
            </a:r>
          </a:p>
          <a:p>
            <a:pPr algn="ctr"/>
            <a:endParaRPr lang="ru-RU" sz="2000" dirty="0" smtClean="0"/>
          </a:p>
          <a:p>
            <a:pPr algn="ctr"/>
            <a:endParaRPr lang="ru-RU" dirty="0"/>
          </a:p>
        </p:txBody>
      </p:sp>
    </p:spTree>
  </p:cSld>
  <p:clrMapOvr>
    <a:masterClrMapping/>
  </p:clrMapOvr>
  <p:transition spd="slow">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810196" y="396255"/>
            <a:ext cx="9415139" cy="64807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25000" lnSpcReduction="20000"/>
          </a:bodyPr>
          <a:lstStyle/>
          <a:p>
            <a:pPr algn="ctr"/>
            <a:endParaRPr lang="ru-RU" sz="2800" dirty="0" smtClean="0"/>
          </a:p>
          <a:p>
            <a:pPr algn="ctr"/>
            <a:r>
              <a:rPr lang="ru-RU" sz="11200" dirty="0" smtClean="0">
                <a:solidFill>
                  <a:schemeClr val="tx1"/>
                </a:solidFill>
              </a:rPr>
              <a:t>В каких случаях нужно перерегистрировать ККТ:</a:t>
            </a:r>
            <a:br>
              <a:rPr lang="ru-RU" sz="11200" dirty="0" smtClean="0">
                <a:solidFill>
                  <a:schemeClr val="tx1"/>
                </a:solidFill>
              </a:rPr>
            </a:br>
            <a:endParaRPr lang="ru-RU" sz="112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28</a:t>
            </a:fld>
            <a:endParaRPr lang="ru-RU" dirty="0"/>
          </a:p>
        </p:txBody>
      </p:sp>
      <p:sp>
        <p:nvSpPr>
          <p:cNvPr id="8" name="Блок-схема: процесс 7"/>
          <p:cNvSpPr/>
          <p:nvPr/>
        </p:nvSpPr>
        <p:spPr>
          <a:xfrm>
            <a:off x="882204" y="1188343"/>
            <a:ext cx="8856984" cy="6048672"/>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800" b="1" i="1" dirty="0" smtClean="0"/>
              <a:t>Перерегистрировать ККТ необходимо, если изменились данные, указанные в карточке регистрации (п. 4 ст. 4.2 Закона о применении ККТ). Форма заявления предусматривает следующие причины для перерегистрации:</a:t>
            </a:r>
          </a:p>
          <a:p>
            <a:r>
              <a:rPr lang="ru-RU" sz="1800" b="1" i="1" dirty="0" smtClean="0"/>
              <a:t>•   изменение адреса и (или) места установки (применения) ККТ (код 1);</a:t>
            </a:r>
          </a:p>
          <a:p>
            <a:r>
              <a:rPr lang="ru-RU" sz="1800" b="1" i="1" dirty="0" smtClean="0"/>
              <a:t>•   смена оператора фискальных данных (код 2);</a:t>
            </a:r>
          </a:p>
          <a:p>
            <a:r>
              <a:rPr lang="ru-RU" sz="1800" b="1" i="1" dirty="0" smtClean="0"/>
              <a:t>•   изменение сведений о применении ККТ в составе автоматического устройства для расчетов (код 3). С 07.12.2018 этот код нужно использовать и при перерегистрации ККТ из-за изменения сведений об автоматическом устройстве для расчетов;</a:t>
            </a:r>
          </a:p>
          <a:p>
            <a:r>
              <a:rPr lang="ru-RU" sz="1800" b="1" i="1" dirty="0" smtClean="0"/>
              <a:t>•   замена фискального накопителя (код 4);</a:t>
            </a:r>
          </a:p>
          <a:p>
            <a:r>
              <a:rPr lang="ru-RU" sz="1800" b="1" i="1" dirty="0" smtClean="0"/>
              <a:t>•   переход ККТ в режим передачи фискальных данных в налоговые органы через оператора фискальных данных (код 5);</a:t>
            </a:r>
          </a:p>
          <a:p>
            <a:r>
              <a:rPr lang="ru-RU" sz="1800" b="1" i="1" dirty="0" smtClean="0"/>
              <a:t>•   переход ККТ в режим, не предусматривающий обязательную передачу фискальных данных в налоговые органы через оператора фискальных данных (код 6);</a:t>
            </a:r>
          </a:p>
          <a:p>
            <a:r>
              <a:rPr lang="ru-RU" sz="1800" b="1" i="1" dirty="0" smtClean="0"/>
              <a:t>•    изменение наименования организации (код 7);</a:t>
            </a:r>
          </a:p>
          <a:p>
            <a:r>
              <a:rPr lang="ru-RU" sz="1800" b="1" i="1" dirty="0" smtClean="0"/>
              <a:t>•    иные причины (код 8).</a:t>
            </a:r>
          </a:p>
          <a:p>
            <a:r>
              <a:rPr lang="ru-RU" sz="1800" b="1" i="1" dirty="0" smtClean="0"/>
              <a:t>Обратиться за перерегистрацией необходимо не позднее следующего рабочего дня после изменения сведений, указанных в карточке регистрации ККТ (п. 4 ст. 4.2 Закона о применении ККТ).</a:t>
            </a:r>
          </a:p>
          <a:p>
            <a:endParaRPr lang="ru-RU" sz="2000" dirty="0" smtClean="0"/>
          </a:p>
          <a:p>
            <a:endParaRPr lang="ru-RU" sz="2000" dirty="0"/>
          </a:p>
        </p:txBody>
      </p:sp>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666180" y="1908423"/>
            <a:ext cx="2736304" cy="374441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normAutofit lnSpcReduction="10000"/>
          </a:bodyPr>
          <a:lstStyle/>
          <a:p>
            <a:pPr algn="ctr"/>
            <a:r>
              <a:rPr lang="ru-RU" sz="2800" b="1" dirty="0" smtClean="0">
                <a:solidFill>
                  <a:schemeClr val="tx1"/>
                </a:solidFill>
              </a:rPr>
              <a:t>Кодекс Российской Федерации об административных правонарушениях </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294967295"/>
          </p:nvPr>
        </p:nvSpPr>
        <p:spPr>
          <a:xfrm>
            <a:off x="9734554" y="6660952"/>
            <a:ext cx="724718" cy="696626"/>
          </a:xfrm>
          <a:prstGeom prst="rect">
            <a:avLst/>
          </a:prstGeom>
        </p:spPr>
        <p:txBody>
          <a:bodyPr/>
          <a:lstStyle/>
          <a:p>
            <a:fld id="{E20E89E6-FE54-4E13-859C-1FA908D70D39}" type="slidenum">
              <a:rPr lang="ru-RU" smtClean="0"/>
              <a:pPr/>
              <a:t>29</a:t>
            </a:fld>
            <a:endParaRPr lang="ru-RU" dirty="0"/>
          </a:p>
        </p:txBody>
      </p:sp>
      <p:sp>
        <p:nvSpPr>
          <p:cNvPr id="9" name="Прямоугольник 8"/>
          <p:cNvSpPr/>
          <p:nvPr/>
        </p:nvSpPr>
        <p:spPr>
          <a:xfrm>
            <a:off x="6354812" y="2196455"/>
            <a:ext cx="3362672" cy="352839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endParaRPr lang="ru-RU" b="1" dirty="0" smtClean="0"/>
          </a:p>
          <a:p>
            <a:pPr algn="ctr"/>
            <a:r>
              <a:rPr lang="ru-RU" sz="1800" b="1" dirty="0" smtClean="0">
                <a:solidFill>
                  <a:schemeClr val="tx1"/>
                </a:solidFill>
              </a:rPr>
              <a:t>Статья 14.5. Продажа товаров, выполнение работ либо оказание услуг при отсутствии установленной информации либо неприменение в установленных федеральными законами случаях контрольно-кассовой техники</a:t>
            </a:r>
          </a:p>
          <a:p>
            <a:pPr algn="ctr"/>
            <a:endParaRPr lang="ru-RU" sz="1800" b="1" dirty="0" smtClean="0">
              <a:solidFill>
                <a:schemeClr val="tx1"/>
              </a:solidFill>
            </a:endParaRPr>
          </a:p>
        </p:txBody>
      </p:sp>
      <p:sp>
        <p:nvSpPr>
          <p:cNvPr id="10" name="Стрелка вправо 9"/>
          <p:cNvSpPr/>
          <p:nvPr/>
        </p:nvSpPr>
        <p:spPr>
          <a:xfrm>
            <a:off x="3690516" y="3348583"/>
            <a:ext cx="2304256"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14131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4492" y="396256"/>
            <a:ext cx="2736304" cy="1800199"/>
          </a:xfrm>
          <a:prstGeom prst="rect">
            <a:avLst/>
          </a:prstGeom>
          <a:ln>
            <a:headEnd/>
            <a:tailEnd/>
          </a:ln>
        </p:spPr>
        <p:style>
          <a:lnRef idx="1">
            <a:schemeClr val="accent2"/>
          </a:lnRef>
          <a:fillRef idx="3">
            <a:schemeClr val="accent2"/>
          </a:fillRef>
          <a:effectRef idx="2">
            <a:schemeClr val="accent2"/>
          </a:effectRef>
          <a:fontRef idx="minor">
            <a:schemeClr val="lt1"/>
          </a:fontRef>
        </p:style>
      </p:pic>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810196" y="396255"/>
            <a:ext cx="9415139" cy="1800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pPr algn="ctr" defTabSz="1043056">
              <a:spcBef>
                <a:spcPct val="0"/>
              </a:spcBef>
              <a:spcAft>
                <a:spcPts val="1200"/>
              </a:spcAft>
            </a:pPr>
            <a:endParaRPr lang="ru-RU" sz="9600" b="1" dirty="0" smtClean="0">
              <a:solidFill>
                <a:srgbClr val="002060"/>
              </a:solidFill>
            </a:endParaRPr>
          </a:p>
          <a:p>
            <a:pPr algn="ctr" defTabSz="1043056">
              <a:spcBef>
                <a:spcPct val="0"/>
              </a:spcBef>
              <a:spcAft>
                <a:spcPts val="1200"/>
              </a:spcAft>
            </a:pPr>
            <a:r>
              <a:rPr lang="ru-RU" sz="9600" b="1" dirty="0" smtClean="0">
                <a:solidFill>
                  <a:srgbClr val="002060"/>
                </a:solidFill>
              </a:rPr>
              <a:t>Реестры ККТ, ФН, ОФД размещены на сайте: </a:t>
            </a:r>
            <a:r>
              <a:rPr lang="en-US" sz="9600" b="1" i="1" u="sng" dirty="0" smtClean="0">
                <a:solidFill>
                  <a:srgbClr val="FF0000"/>
                </a:solidFill>
              </a:rPr>
              <a:t>www.nalog.ru</a:t>
            </a:r>
            <a:r>
              <a:rPr lang="ru-RU" sz="9600" b="1" i="1" u="sng" dirty="0" smtClean="0">
                <a:solidFill>
                  <a:srgbClr val="FF0000"/>
                </a:solidFill>
              </a:rPr>
              <a:t> </a:t>
            </a:r>
          </a:p>
          <a:p>
            <a:pPr algn="ctr" defTabSz="1043056">
              <a:spcBef>
                <a:spcPct val="0"/>
              </a:spcBef>
              <a:spcAft>
                <a:spcPts val="1200"/>
              </a:spcAft>
            </a:pPr>
            <a:r>
              <a:rPr lang="ru-RU" sz="9600" b="1" i="1" dirty="0" smtClean="0">
                <a:solidFill>
                  <a:srgbClr val="002060"/>
                </a:solidFill>
              </a:rPr>
              <a:t>закладка « Новый порядок применения ККТ»</a:t>
            </a: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3</a:t>
            </a:fld>
            <a:endParaRPr lang="ru-RU" dirty="0"/>
          </a:p>
        </p:txBody>
      </p:sp>
      <p:cxnSp>
        <p:nvCxnSpPr>
          <p:cNvPr id="14" name="Прямая со стрелкой 13"/>
          <p:cNvCxnSpPr/>
          <p:nvPr/>
        </p:nvCxnSpPr>
        <p:spPr>
          <a:xfrm flipH="1">
            <a:off x="2034332" y="2196455"/>
            <a:ext cx="792088"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Прямая со стрелкой 15"/>
          <p:cNvCxnSpPr/>
          <p:nvPr/>
        </p:nvCxnSpPr>
        <p:spPr>
          <a:xfrm>
            <a:off x="5058668" y="2196455"/>
            <a:ext cx="0"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a:off x="7722964" y="2196455"/>
            <a:ext cx="576064"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Скругленный прямоугольник 12"/>
          <p:cNvSpPr/>
          <p:nvPr/>
        </p:nvSpPr>
        <p:spPr>
          <a:xfrm>
            <a:off x="3474492" y="3276575"/>
            <a:ext cx="2952328" cy="3024336"/>
          </a:xfrm>
          <a:prstGeom prst="roundRect">
            <a:avLst/>
          </a:prstGeom>
          <a:ln/>
        </p:spPr>
        <p:style>
          <a:lnRef idx="3">
            <a:schemeClr val="lt1"/>
          </a:lnRef>
          <a:fillRef idx="1">
            <a:schemeClr val="accent3"/>
          </a:fillRef>
          <a:effectRef idx="1">
            <a:schemeClr val="accent3"/>
          </a:effectRef>
          <a:fontRef idx="minor">
            <a:schemeClr val="lt1"/>
          </a:fontRef>
        </p:style>
        <p:txBody>
          <a:bodyPr lIns="104306" tIns="52153" rIns="104306" bIns="52153" rtlCol="0" anchor="t" anchorCtr="1"/>
          <a:lstStyle/>
          <a:p>
            <a:pPr algn="ctr" defTabSz="809312">
              <a:spcBef>
                <a:spcPct val="0"/>
              </a:spcBef>
            </a:pPr>
            <a:r>
              <a:rPr lang="ru-RU" sz="2400" b="1" dirty="0" smtClean="0">
                <a:solidFill>
                  <a:prstClr val="black"/>
                </a:solidFill>
              </a:rPr>
              <a:t>фискальный накопитель</a:t>
            </a:r>
          </a:p>
          <a:p>
            <a:pPr algn="ctr" defTabSz="809312">
              <a:spcBef>
                <a:spcPct val="0"/>
              </a:spcBef>
            </a:pPr>
            <a:endParaRPr lang="ru-RU" sz="2400" b="1" dirty="0">
              <a:solidFill>
                <a:prstClr val="black"/>
              </a:solidFill>
            </a:endParaRPr>
          </a:p>
          <a:p>
            <a:pPr algn="ctr" defTabSz="809312">
              <a:spcBef>
                <a:spcPct val="0"/>
              </a:spcBef>
            </a:pPr>
            <a:endParaRPr lang="ru-RU" sz="2400" b="1" dirty="0" smtClean="0">
              <a:solidFill>
                <a:prstClr val="black"/>
              </a:solidFill>
            </a:endParaRPr>
          </a:p>
          <a:p>
            <a:pPr algn="ctr" defTabSz="809312">
              <a:spcBef>
                <a:spcPct val="0"/>
              </a:spcBef>
            </a:pPr>
            <a:endParaRPr lang="ru-RU" sz="2400" b="1" dirty="0">
              <a:solidFill>
                <a:prstClr val="black"/>
              </a:solidFill>
            </a:endParaRPr>
          </a:p>
          <a:p>
            <a:pPr algn="ctr" defTabSz="809312">
              <a:spcBef>
                <a:spcPct val="0"/>
              </a:spcBef>
            </a:pPr>
            <a:endParaRPr lang="ru-RU" sz="2400" b="1" dirty="0" smtClean="0">
              <a:solidFill>
                <a:srgbClr val="FF0000"/>
              </a:solidFill>
            </a:endParaRPr>
          </a:p>
          <a:p>
            <a:pPr algn="ctr" defTabSz="809312">
              <a:spcBef>
                <a:spcPct val="0"/>
              </a:spcBef>
            </a:pPr>
            <a:r>
              <a:rPr lang="ru-RU" sz="2400" b="1" dirty="0" smtClean="0">
                <a:solidFill>
                  <a:prstClr val="black"/>
                </a:solidFill>
              </a:rPr>
              <a:t>18 моделей</a:t>
            </a:r>
            <a:endParaRPr lang="ru-RU" sz="2400" b="1" dirty="0">
              <a:solidFill>
                <a:prstClr val="black"/>
              </a:solidFill>
            </a:endParaRPr>
          </a:p>
        </p:txBody>
      </p:sp>
      <p:pic>
        <p:nvPicPr>
          <p:cNvPr id="15" name="Picture 13" descr="C:\Users\Kundik\Downloads\MC900431591.PNG"/>
          <p:cNvPicPr/>
          <p:nvPr/>
        </p:nvPicPr>
        <p:blipFill>
          <a:blip r:embed="rId2" cstate="email">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a:ext>
            </a:extLst>
          </a:blip>
          <a:srcRect/>
          <a:stretch>
            <a:fillRect/>
          </a:stretch>
        </p:blipFill>
        <p:spPr bwMode="auto">
          <a:xfrm>
            <a:off x="4554612" y="4428703"/>
            <a:ext cx="864096" cy="842511"/>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7" name="Скругленный прямоугольник 16"/>
          <p:cNvSpPr/>
          <p:nvPr/>
        </p:nvSpPr>
        <p:spPr>
          <a:xfrm>
            <a:off x="450156" y="3276575"/>
            <a:ext cx="2736304" cy="2952328"/>
          </a:xfrm>
          <a:prstGeom prst="roundRect">
            <a:avLst/>
          </a:prstGeom>
          <a:ln/>
        </p:spPr>
        <p:style>
          <a:lnRef idx="3">
            <a:schemeClr val="lt1"/>
          </a:lnRef>
          <a:fillRef idx="1">
            <a:schemeClr val="accent3"/>
          </a:fillRef>
          <a:effectRef idx="1">
            <a:schemeClr val="accent3"/>
          </a:effectRef>
          <a:fontRef idx="minor">
            <a:schemeClr val="lt1"/>
          </a:fontRef>
        </p:style>
        <p:txBody>
          <a:bodyPr lIns="104306" tIns="52153" rIns="104306" bIns="52153" rtlCol="0" anchor="t" anchorCtr="1"/>
          <a:lstStyle/>
          <a:p>
            <a:pPr algn="ctr"/>
            <a:r>
              <a:rPr lang="ru-RU" sz="2400" b="1" dirty="0">
                <a:solidFill>
                  <a:schemeClr val="tx1"/>
                </a:solidFill>
              </a:rPr>
              <a:t>о</a:t>
            </a:r>
            <a:r>
              <a:rPr lang="ru-RU" sz="2400" b="1" dirty="0" smtClean="0">
                <a:solidFill>
                  <a:schemeClr val="tx1"/>
                </a:solidFill>
              </a:rPr>
              <a:t>нлайн касса</a:t>
            </a:r>
          </a:p>
          <a:p>
            <a:pPr algn="ctr"/>
            <a:endParaRPr lang="ru-RU" sz="2000" b="1" dirty="0">
              <a:solidFill>
                <a:srgbClr val="FF0000"/>
              </a:solidFill>
            </a:endParaRPr>
          </a:p>
          <a:p>
            <a:pPr algn="ctr"/>
            <a:endParaRPr lang="ru-RU" sz="2000" b="1" dirty="0" smtClean="0">
              <a:solidFill>
                <a:srgbClr val="FF0000"/>
              </a:solidFill>
            </a:endParaRPr>
          </a:p>
          <a:p>
            <a:pPr algn="ctr"/>
            <a:endParaRPr lang="ru-RU" sz="2000" b="1" dirty="0">
              <a:solidFill>
                <a:srgbClr val="FF0000"/>
              </a:solidFill>
            </a:endParaRPr>
          </a:p>
          <a:p>
            <a:pPr algn="ctr"/>
            <a:endParaRPr lang="ru-RU" sz="2000" b="1" dirty="0" smtClean="0">
              <a:solidFill>
                <a:srgbClr val="FF0000"/>
              </a:solidFill>
            </a:endParaRPr>
          </a:p>
          <a:p>
            <a:pPr algn="ctr"/>
            <a:endParaRPr lang="ru-RU" sz="2400" b="1" dirty="0" smtClean="0">
              <a:solidFill>
                <a:srgbClr val="FF0000"/>
              </a:solidFill>
            </a:endParaRPr>
          </a:p>
          <a:p>
            <a:pPr algn="ctr"/>
            <a:r>
              <a:rPr lang="ru-RU" sz="2400" b="1" dirty="0" smtClean="0">
                <a:solidFill>
                  <a:srgbClr val="002060"/>
                </a:solidFill>
              </a:rPr>
              <a:t>179 </a:t>
            </a:r>
            <a:r>
              <a:rPr lang="ru-RU" sz="2400" b="1" dirty="0">
                <a:solidFill>
                  <a:srgbClr val="002060"/>
                </a:solidFill>
              </a:rPr>
              <a:t>моделей</a:t>
            </a:r>
          </a:p>
        </p:txBody>
      </p:sp>
      <p:pic>
        <p:nvPicPr>
          <p:cNvPr id="19" name="Рисунок 18"/>
          <p:cNvPicPr/>
          <p:nvPr/>
        </p:nvPicPr>
        <p:blipFill>
          <a:blip r:embed="rId4" cstate="email">
            <a:extLst>
              <a:ext uri="{28A0092B-C50C-407E-A947-70E740481C1C}">
                <a14:useLocalDpi xmlns:a14="http://schemas.microsoft.com/office/drawing/2010/main"/>
              </a:ext>
            </a:extLst>
          </a:blip>
          <a:stretch>
            <a:fillRect/>
          </a:stretch>
        </p:blipFill>
        <p:spPr>
          <a:xfrm>
            <a:off x="1386260" y="4140671"/>
            <a:ext cx="701226" cy="884813"/>
          </a:xfrm>
          <a:prstGeom prst="rect">
            <a:avLst/>
          </a:prstGeom>
        </p:spPr>
        <p:style>
          <a:lnRef idx="2">
            <a:schemeClr val="accent2"/>
          </a:lnRef>
          <a:fillRef idx="1">
            <a:schemeClr val="lt1"/>
          </a:fillRef>
          <a:effectRef idx="0">
            <a:schemeClr val="accent2"/>
          </a:effectRef>
          <a:fontRef idx="minor">
            <a:schemeClr val="dk1"/>
          </a:fontRef>
        </p:style>
      </p:pic>
      <p:sp>
        <p:nvSpPr>
          <p:cNvPr id="23" name="Скругленный прямоугольник 22"/>
          <p:cNvSpPr/>
          <p:nvPr/>
        </p:nvSpPr>
        <p:spPr>
          <a:xfrm>
            <a:off x="7002884" y="3204567"/>
            <a:ext cx="2682476" cy="3168352"/>
          </a:xfrm>
          <a:prstGeom prst="roundRect">
            <a:avLst/>
          </a:prstGeom>
          <a:ln/>
        </p:spPr>
        <p:style>
          <a:lnRef idx="3">
            <a:schemeClr val="lt1"/>
          </a:lnRef>
          <a:fillRef idx="1">
            <a:schemeClr val="accent3"/>
          </a:fillRef>
          <a:effectRef idx="1">
            <a:schemeClr val="accent3"/>
          </a:effectRef>
          <a:fontRef idx="minor">
            <a:schemeClr val="lt1"/>
          </a:fontRef>
        </p:style>
        <p:txBody>
          <a:bodyPr lIns="104306" tIns="52153" rIns="104306" bIns="52153" rtlCol="0" anchor="t" anchorCtr="1"/>
          <a:lstStyle/>
          <a:p>
            <a:pPr algn="ctr" defTabSz="809312">
              <a:spcBef>
                <a:spcPct val="0"/>
              </a:spcBef>
            </a:pPr>
            <a:r>
              <a:rPr lang="ru-RU" sz="2400" b="1" dirty="0" smtClean="0">
                <a:solidFill>
                  <a:prstClr val="black"/>
                </a:solidFill>
              </a:rPr>
              <a:t>оператор фискальных данных</a:t>
            </a:r>
          </a:p>
          <a:p>
            <a:pPr algn="ctr" defTabSz="809312">
              <a:spcBef>
                <a:spcPct val="0"/>
              </a:spcBef>
            </a:pPr>
            <a:endParaRPr lang="ru-RU" sz="2400" b="1" dirty="0">
              <a:solidFill>
                <a:srgbClr val="002060"/>
              </a:solidFill>
            </a:endParaRPr>
          </a:p>
          <a:p>
            <a:pPr algn="ctr" defTabSz="809312">
              <a:spcBef>
                <a:spcPct val="0"/>
              </a:spcBef>
            </a:pPr>
            <a:endParaRPr lang="ru-RU" sz="2400" b="1" dirty="0" smtClean="0">
              <a:solidFill>
                <a:prstClr val="black"/>
              </a:solidFill>
            </a:endParaRPr>
          </a:p>
          <a:p>
            <a:pPr algn="ctr" defTabSz="809312">
              <a:spcBef>
                <a:spcPct val="0"/>
              </a:spcBef>
            </a:pPr>
            <a:endParaRPr lang="ru-RU" sz="2400" b="1" dirty="0">
              <a:solidFill>
                <a:prstClr val="black"/>
              </a:solidFill>
            </a:endParaRPr>
          </a:p>
          <a:p>
            <a:pPr algn="ctr" defTabSz="809312">
              <a:spcBef>
                <a:spcPct val="0"/>
              </a:spcBef>
            </a:pPr>
            <a:r>
              <a:rPr lang="ru-RU" sz="2400" b="1" dirty="0" smtClean="0">
                <a:solidFill>
                  <a:prstClr val="black"/>
                </a:solidFill>
              </a:rPr>
              <a:t>21 операторов</a:t>
            </a:r>
            <a:endParaRPr lang="ru-RU" sz="2400" b="1" dirty="0">
              <a:solidFill>
                <a:prstClr val="black"/>
              </a:solidFill>
            </a:endParaRPr>
          </a:p>
        </p:txBody>
      </p:sp>
      <p:pic>
        <p:nvPicPr>
          <p:cNvPr id="24" name="Picture 16" descr="j0195384"/>
          <p:cNvPicPr/>
          <p:nvPr/>
        </p:nvPicPr>
        <p:blipFill>
          <a:blip r:embed="rId5" cstate="email">
            <a:extLst>
              <a:ext uri="{28A0092B-C50C-407E-A947-70E740481C1C}">
                <a14:useLocalDpi xmlns:a14="http://schemas.microsoft.com/office/drawing/2010/main"/>
              </a:ext>
            </a:extLst>
          </a:blip>
          <a:srcRect/>
          <a:stretch>
            <a:fillRect/>
          </a:stretch>
        </p:blipFill>
        <p:spPr bwMode="auto">
          <a:xfrm>
            <a:off x="7938988" y="4572719"/>
            <a:ext cx="902970" cy="79521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pic>
    </p:spTree>
  </p:cSld>
  <p:clrMapOvr>
    <a:masterClrMapping/>
  </p:clrMapOvr>
  <p:transition spd="slow">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64" y="2412479"/>
            <a:ext cx="9793088" cy="7920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ru-RU" sz="2000" dirty="0" smtClean="0">
                <a:solidFill>
                  <a:schemeClr val="tx1"/>
                </a:solidFill>
              </a:rPr>
              <a:t>штраф могут наложить за следующие правонарушения:</a:t>
            </a:r>
          </a:p>
        </p:txBody>
      </p:sp>
      <p:sp>
        <p:nvSpPr>
          <p:cNvPr id="6" name="Текст 5"/>
          <p:cNvSpPr>
            <a:spLocks noGrp="1"/>
          </p:cNvSpPr>
          <p:nvPr>
            <p:ph type="body" idx="1"/>
          </p:nvPr>
        </p:nvSpPr>
        <p:spPr>
          <a:xfrm>
            <a:off x="810196" y="396255"/>
            <a:ext cx="9415139" cy="86409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normAutofit fontScale="25000" lnSpcReduction="20000"/>
          </a:bodyPr>
          <a:lstStyle/>
          <a:p>
            <a:pPr algn="ctr"/>
            <a:endParaRPr lang="ru-RU" sz="2800" b="1" dirty="0" smtClean="0"/>
          </a:p>
          <a:p>
            <a:pPr algn="ctr"/>
            <a:r>
              <a:rPr lang="ru-RU" sz="11200" b="1" dirty="0" smtClean="0">
                <a:solidFill>
                  <a:schemeClr val="tx1"/>
                </a:solidFill>
              </a:rPr>
              <a:t>Какие штрафы установлены за нарушение порядка применения ККТ:</a:t>
            </a:r>
          </a:p>
          <a:p>
            <a:pPr algn="ctr"/>
            <a:endParaRPr lang="ru-RU" sz="2800" b="1" dirty="0" smtClean="0"/>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30</a:t>
            </a:fld>
            <a:endParaRPr lang="ru-RU" dirty="0"/>
          </a:p>
        </p:txBody>
      </p:sp>
      <p:sp>
        <p:nvSpPr>
          <p:cNvPr id="5" name="Стрелка вниз 4"/>
          <p:cNvSpPr/>
          <p:nvPr/>
        </p:nvSpPr>
        <p:spPr>
          <a:xfrm>
            <a:off x="4914652" y="1404367"/>
            <a:ext cx="792088" cy="1008112"/>
          </a:xfrm>
          <a:prstGeom prst="down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cxnSp>
        <p:nvCxnSpPr>
          <p:cNvPr id="8" name="Прямая со стрелкой 7"/>
          <p:cNvCxnSpPr/>
          <p:nvPr/>
        </p:nvCxnSpPr>
        <p:spPr>
          <a:xfrm>
            <a:off x="1314252" y="3204567"/>
            <a:ext cx="0"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a:off x="3762524" y="3204567"/>
            <a:ext cx="0"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a:off x="6426820" y="3204567"/>
            <a:ext cx="0"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a:off x="8659068" y="3204567"/>
            <a:ext cx="0"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Прямоугольник 15"/>
          <p:cNvSpPr/>
          <p:nvPr/>
        </p:nvSpPr>
        <p:spPr>
          <a:xfrm>
            <a:off x="522164" y="4140671"/>
            <a:ext cx="1800200" cy="1224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smtClean="0"/>
              <a:t>неприменение ККТ</a:t>
            </a:r>
          </a:p>
        </p:txBody>
      </p:sp>
      <p:sp>
        <p:nvSpPr>
          <p:cNvPr id="17" name="Прямоугольник 16"/>
          <p:cNvSpPr/>
          <p:nvPr/>
        </p:nvSpPr>
        <p:spPr>
          <a:xfrm>
            <a:off x="2538388" y="4068663"/>
            <a:ext cx="2448272" cy="31683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800" dirty="0" smtClean="0"/>
              <a:t>применение ККТ, которая не соответствует установленным требованиям, или применение ККТ с нарушением порядка регистрации, перерегистрации и применения</a:t>
            </a:r>
          </a:p>
          <a:p>
            <a:pPr algn="ctr"/>
            <a:endParaRPr lang="ru-RU" sz="1800" dirty="0"/>
          </a:p>
        </p:txBody>
      </p:sp>
      <p:sp>
        <p:nvSpPr>
          <p:cNvPr id="18" name="Прямоугольник 17"/>
          <p:cNvSpPr/>
          <p:nvPr/>
        </p:nvSpPr>
        <p:spPr>
          <a:xfrm>
            <a:off x="5346700" y="4068663"/>
            <a:ext cx="2160240" cy="31683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800" dirty="0" smtClean="0"/>
          </a:p>
          <a:p>
            <a:pPr algn="ctr"/>
            <a:endParaRPr lang="ru-RU" sz="1800" dirty="0" smtClean="0"/>
          </a:p>
          <a:p>
            <a:pPr algn="ctr"/>
            <a:r>
              <a:rPr lang="ru-RU" sz="1800" dirty="0" smtClean="0"/>
              <a:t>непредставление информации и документов по запросам налоговых органов (представление с нарушением установленных сроков)</a:t>
            </a:r>
          </a:p>
          <a:p>
            <a:pPr algn="ctr"/>
            <a:endParaRPr lang="ru-RU" sz="1800" dirty="0" smtClean="0"/>
          </a:p>
          <a:p>
            <a:pPr algn="ctr"/>
            <a:endParaRPr lang="ru-RU" sz="1800" dirty="0" smtClean="0"/>
          </a:p>
          <a:p>
            <a:pPr algn="ctr"/>
            <a:endParaRPr lang="ru-RU" sz="1800" dirty="0"/>
          </a:p>
        </p:txBody>
      </p:sp>
      <p:sp>
        <p:nvSpPr>
          <p:cNvPr id="19" name="Прямоугольник 18"/>
          <p:cNvSpPr/>
          <p:nvPr/>
        </p:nvSpPr>
        <p:spPr>
          <a:xfrm>
            <a:off x="7866980" y="4068663"/>
            <a:ext cx="1800200" cy="1728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2000" dirty="0" smtClean="0"/>
          </a:p>
          <a:p>
            <a:pPr algn="ctr"/>
            <a:endParaRPr lang="ru-RU" sz="1800" dirty="0" smtClean="0"/>
          </a:p>
          <a:p>
            <a:pPr algn="ctr"/>
            <a:endParaRPr lang="ru-RU" sz="1800" dirty="0" smtClean="0"/>
          </a:p>
          <a:p>
            <a:pPr algn="ctr"/>
            <a:r>
              <a:rPr lang="ru-RU" sz="1800" dirty="0" smtClean="0"/>
              <a:t>не направление (невыдача) покупателю (клиенту) кассового чека</a:t>
            </a:r>
          </a:p>
          <a:p>
            <a:pPr algn="ctr"/>
            <a:endParaRPr lang="ru-RU" sz="2000" dirty="0" smtClean="0"/>
          </a:p>
          <a:p>
            <a:pPr algn="ctr"/>
            <a:endParaRPr lang="ru-RU" sz="2000" dirty="0" smtClean="0"/>
          </a:p>
          <a:p>
            <a:pPr algn="ctr"/>
            <a:endParaRPr lang="ru-RU" sz="2000" dirty="0"/>
          </a:p>
        </p:txBody>
      </p:sp>
    </p:spTree>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64" y="2412479"/>
            <a:ext cx="9793088" cy="7920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lnSpc>
                <a:spcPct val="100000"/>
              </a:lnSpc>
            </a:pPr>
            <a:r>
              <a:rPr lang="ru-RU" sz="2000" dirty="0" smtClean="0">
                <a:solidFill>
                  <a:schemeClr val="tx1"/>
                </a:solidFill>
              </a:rPr>
              <a:t>неприменение ККТ в установленных </a:t>
            </a:r>
            <a:r>
              <a:rPr lang="ru-RU" sz="2000" dirty="0" smtClean="0">
                <a:solidFill>
                  <a:schemeClr val="tx1"/>
                </a:solidFill>
                <a:hlinkClick r:id="rId2"/>
              </a:rPr>
              <a:t>законодательством РФ случаях влечет наложение штрафа (</a:t>
            </a:r>
            <a:r>
              <a:rPr lang="ru-RU" sz="2000" dirty="0" smtClean="0">
                <a:solidFill>
                  <a:schemeClr val="tx1"/>
                </a:solidFill>
                <a:hlinkClick r:id="rId3"/>
              </a:rPr>
              <a:t>ч. 2 ст. 14.5 КоАП РФ):</a:t>
            </a:r>
            <a:r>
              <a:rPr lang="ru-RU" sz="2000" dirty="0" smtClean="0">
                <a:solidFill>
                  <a:schemeClr val="tx1"/>
                </a:solidFill>
              </a:rPr>
              <a:t/>
            </a:r>
            <a:br>
              <a:rPr lang="ru-RU" sz="2000" dirty="0" smtClean="0">
                <a:solidFill>
                  <a:schemeClr val="tx1"/>
                </a:solidFill>
              </a:rPr>
            </a:br>
            <a:endParaRPr lang="ru-RU" sz="2000" dirty="0" smtClean="0">
              <a:solidFill>
                <a:schemeClr val="tx1"/>
              </a:solidFill>
            </a:endParaRPr>
          </a:p>
        </p:txBody>
      </p:sp>
      <p:sp>
        <p:nvSpPr>
          <p:cNvPr id="6" name="Текст 5"/>
          <p:cNvSpPr>
            <a:spLocks noGrp="1"/>
          </p:cNvSpPr>
          <p:nvPr>
            <p:ph type="body" idx="1"/>
          </p:nvPr>
        </p:nvSpPr>
        <p:spPr>
          <a:xfrm>
            <a:off x="810196" y="396255"/>
            <a:ext cx="9415139" cy="86409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normAutofit fontScale="85000" lnSpcReduction="20000"/>
          </a:bodyPr>
          <a:lstStyle/>
          <a:p>
            <a:pPr algn="ctr"/>
            <a:endParaRPr lang="ru-RU" sz="2800" b="1" dirty="0" smtClean="0"/>
          </a:p>
          <a:p>
            <a:pPr algn="ctr"/>
            <a:r>
              <a:rPr lang="ru-RU" sz="2800" b="1" dirty="0" smtClean="0">
                <a:solidFill>
                  <a:schemeClr val="tx1"/>
                </a:solidFill>
              </a:rPr>
              <a:t>Штрафы за неприменение ККТ (работу без кассового аппарата)</a:t>
            </a: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31</a:t>
            </a:fld>
            <a:endParaRPr lang="ru-RU" dirty="0"/>
          </a:p>
        </p:txBody>
      </p:sp>
      <p:sp>
        <p:nvSpPr>
          <p:cNvPr id="5" name="Стрелка вниз 4"/>
          <p:cNvSpPr/>
          <p:nvPr/>
        </p:nvSpPr>
        <p:spPr>
          <a:xfrm>
            <a:off x="4914652" y="1404367"/>
            <a:ext cx="792088" cy="1008112"/>
          </a:xfrm>
          <a:prstGeom prst="down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cxnSp>
        <p:nvCxnSpPr>
          <p:cNvPr id="8" name="Прямая со стрелкой 7"/>
          <p:cNvCxnSpPr/>
          <p:nvPr/>
        </p:nvCxnSpPr>
        <p:spPr>
          <a:xfrm>
            <a:off x="1530276" y="3204567"/>
            <a:ext cx="0"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a:off x="4770636" y="3204567"/>
            <a:ext cx="0"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a:off x="8083004" y="3204567"/>
            <a:ext cx="0"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Прямоугольник 15"/>
          <p:cNvSpPr/>
          <p:nvPr/>
        </p:nvSpPr>
        <p:spPr>
          <a:xfrm>
            <a:off x="522164" y="4068663"/>
            <a:ext cx="2088232" cy="273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smtClean="0">
                <a:solidFill>
                  <a:schemeClr val="tx1"/>
                </a:solidFill>
              </a:rPr>
              <a:t>На должностных лиц </a:t>
            </a:r>
            <a:r>
              <a:rPr lang="ru-RU" sz="2000" dirty="0" smtClean="0">
                <a:solidFill>
                  <a:schemeClr val="tx1"/>
                </a:solidFill>
                <a:hlinkClick r:id="rId4"/>
              </a:rPr>
              <a:t>(ИП) - в размере от 1/4 до 1/2 суммы расчета без применения ККТ, но не менее 10 000 руб.</a:t>
            </a:r>
            <a:endParaRPr lang="ru-RU" sz="2000" dirty="0" smtClean="0">
              <a:solidFill>
                <a:schemeClr val="tx1"/>
              </a:solidFill>
            </a:endParaRPr>
          </a:p>
        </p:txBody>
      </p:sp>
      <p:sp>
        <p:nvSpPr>
          <p:cNvPr id="17" name="Прямоугольник 16"/>
          <p:cNvSpPr/>
          <p:nvPr/>
        </p:nvSpPr>
        <p:spPr>
          <a:xfrm>
            <a:off x="3186460" y="4068663"/>
            <a:ext cx="3024336" cy="19442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800" dirty="0" smtClean="0"/>
              <a:t>На организацию - в размере от 3/4 до одного размера суммы расчета без применения ККТ, но не менее 30 000 </a:t>
            </a:r>
            <a:r>
              <a:rPr lang="ru-RU" sz="1800" dirty="0" err="1" smtClean="0"/>
              <a:t>руб</a:t>
            </a:r>
            <a:endParaRPr lang="ru-RU" sz="1800" dirty="0"/>
          </a:p>
        </p:txBody>
      </p:sp>
      <p:sp>
        <p:nvSpPr>
          <p:cNvPr id="18" name="Прямоугольник 17"/>
          <p:cNvSpPr/>
          <p:nvPr/>
        </p:nvSpPr>
        <p:spPr>
          <a:xfrm>
            <a:off x="6786860" y="4068663"/>
            <a:ext cx="2952328" cy="273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800" dirty="0" smtClean="0"/>
              <a:t>Для субъектов малого и среднего предпринимательства административный штраф заменяется на предупреждение, если неприменение ими ККТ обнаружено впервые (</a:t>
            </a:r>
            <a:r>
              <a:rPr lang="ru-RU" sz="1800" dirty="0" smtClean="0">
                <a:hlinkClick r:id="rId5"/>
              </a:rPr>
              <a:t>ч. 1 ст. 4.1.1, </a:t>
            </a:r>
            <a:r>
              <a:rPr lang="ru-RU" sz="1800" dirty="0" smtClean="0">
                <a:hlinkClick r:id="rId6"/>
              </a:rPr>
              <a:t>ч. 2 ст. 3.4 КоАП РФ).</a:t>
            </a:r>
            <a:endParaRPr lang="ru-RU" sz="1800" dirty="0"/>
          </a:p>
        </p:txBody>
      </p:sp>
    </p:spTree>
  </p:cSld>
  <p:clrMapOvr>
    <a:masterClrMapping/>
  </p:clrMapOvr>
  <p:transition spd="slow">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954212" y="468263"/>
            <a:ext cx="9415139" cy="1008112"/>
          </a:xfrm>
          <a:prstGeom prst="roundRect">
            <a:avLst>
              <a:gd name="adj" fmla="val 50000"/>
            </a:avLst>
          </a:prstGeom>
          <a:ln/>
        </p:spPr>
        <p:style>
          <a:lnRef idx="1">
            <a:schemeClr val="accent2"/>
          </a:lnRef>
          <a:fillRef idx="3">
            <a:schemeClr val="accent2"/>
          </a:fillRef>
          <a:effectRef idx="2">
            <a:schemeClr val="accent2"/>
          </a:effectRef>
          <a:fontRef idx="minor">
            <a:schemeClr val="lt1"/>
          </a:fontRef>
        </p:style>
        <p:txBody>
          <a:bodyPr rtlCol="0" anchor="ctr">
            <a:normAutofit fontScale="25000" lnSpcReduction="20000"/>
          </a:bodyPr>
          <a:lstStyle/>
          <a:p>
            <a:pPr algn="ctr"/>
            <a:endParaRPr lang="ru-RU" sz="2800" dirty="0" smtClean="0">
              <a:solidFill>
                <a:schemeClr val="tx1"/>
              </a:solidFill>
            </a:endParaRPr>
          </a:p>
          <a:p>
            <a:pPr algn="ctr"/>
            <a:r>
              <a:rPr lang="ru-RU" sz="11200" dirty="0" smtClean="0">
                <a:solidFill>
                  <a:schemeClr val="tx1"/>
                </a:solidFill>
              </a:rPr>
              <a:t>Штрафы за невыдачу покупателю (клиенту) кассового чека или БСО</a:t>
            </a:r>
            <a:endParaRPr lang="ru-RU" sz="11200" b="1" dirty="0" smtClean="0">
              <a:solidFill>
                <a:schemeClr val="tx1"/>
              </a:solidFill>
            </a:endParaRPr>
          </a:p>
          <a:p>
            <a:pPr algn="ct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32</a:t>
            </a:fld>
            <a:endParaRPr lang="ru-RU" dirty="0"/>
          </a:p>
        </p:txBody>
      </p:sp>
      <p:cxnSp>
        <p:nvCxnSpPr>
          <p:cNvPr id="8" name="Прямая со стрелкой 7"/>
          <p:cNvCxnSpPr/>
          <p:nvPr/>
        </p:nvCxnSpPr>
        <p:spPr>
          <a:xfrm>
            <a:off x="2754412" y="3204567"/>
            <a:ext cx="0" cy="9361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a:off x="7722964" y="3852639"/>
            <a:ext cx="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Прямоугольник 15"/>
          <p:cNvSpPr/>
          <p:nvPr/>
        </p:nvSpPr>
        <p:spPr>
          <a:xfrm>
            <a:off x="882204" y="4140671"/>
            <a:ext cx="3744416" cy="29523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smtClean="0"/>
              <a:t>На должностных лиц </a:t>
            </a:r>
            <a:r>
              <a:rPr lang="ru-RU" sz="2800" dirty="0" smtClean="0">
                <a:hlinkClick r:id="rId2"/>
              </a:rPr>
              <a:t>(ИП) - предупреждение или административный штраф в размере 2 000 руб.</a:t>
            </a:r>
            <a:endParaRPr lang="ru-RU" sz="2800" dirty="0" smtClean="0">
              <a:solidFill>
                <a:schemeClr val="tx1"/>
              </a:solidFill>
            </a:endParaRPr>
          </a:p>
        </p:txBody>
      </p:sp>
      <p:sp>
        <p:nvSpPr>
          <p:cNvPr id="18" name="Прямоугольник 17"/>
          <p:cNvSpPr/>
          <p:nvPr/>
        </p:nvSpPr>
        <p:spPr>
          <a:xfrm>
            <a:off x="5634732" y="4140671"/>
            <a:ext cx="3888432" cy="29523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dirty="0" smtClean="0"/>
              <a:t>Организацию - предупреждение или административный штраф в размере 10 000 руб.</a:t>
            </a:r>
          </a:p>
          <a:p>
            <a:pPr algn="ctr"/>
            <a:endParaRPr lang="ru-RU" sz="2800" dirty="0"/>
          </a:p>
        </p:txBody>
      </p:sp>
      <p:sp>
        <p:nvSpPr>
          <p:cNvPr id="20" name="Стрелка вниз 19"/>
          <p:cNvSpPr/>
          <p:nvPr/>
        </p:nvSpPr>
        <p:spPr>
          <a:xfrm>
            <a:off x="4842644" y="1548383"/>
            <a:ext cx="792088" cy="720080"/>
          </a:xfrm>
          <a:prstGeom prst="down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1" name="Заголовок 1"/>
          <p:cNvSpPr>
            <a:spLocks noGrp="1"/>
          </p:cNvSpPr>
          <p:nvPr>
            <p:ph type="title"/>
          </p:nvPr>
        </p:nvSpPr>
        <p:spPr>
          <a:xfrm>
            <a:off x="594172" y="2340471"/>
            <a:ext cx="9793088" cy="136815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lnSpc>
                <a:spcPct val="100000"/>
              </a:lnSpc>
            </a:pPr>
            <a:r>
              <a:rPr lang="ru-RU" sz="2000" dirty="0" smtClean="0">
                <a:solidFill>
                  <a:schemeClr val="tx1"/>
                </a:solidFill>
              </a:rPr>
              <a:t>Невыдача покупателю (клиенту) кассового чека или БСО либо не направление этих документов в электронной форме покупателю (клиенту) по его требованию влечет (</a:t>
            </a:r>
            <a:r>
              <a:rPr lang="ru-RU" sz="2000" dirty="0" smtClean="0">
                <a:solidFill>
                  <a:schemeClr val="tx1"/>
                </a:solidFill>
                <a:hlinkClick r:id="rId3"/>
              </a:rPr>
              <a:t>ч. 6 ст. 14.5 КоАП РФ):</a:t>
            </a:r>
            <a:r>
              <a:rPr lang="ru-RU" sz="2000" dirty="0" smtClean="0"/>
              <a:t/>
            </a:r>
            <a:br>
              <a:rPr lang="ru-RU" sz="2000" dirty="0" smtClean="0"/>
            </a:br>
            <a:endParaRPr lang="ru-RU" sz="2000" dirty="0" smtClean="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33</a:t>
            </a:fld>
            <a:endParaRPr lang="ru-RU" dirty="0"/>
          </a:p>
        </p:txBody>
      </p:sp>
      <p:sp>
        <p:nvSpPr>
          <p:cNvPr id="6" name="Овал 5"/>
          <p:cNvSpPr/>
          <p:nvPr/>
        </p:nvSpPr>
        <p:spPr>
          <a:xfrm>
            <a:off x="810196" y="540271"/>
            <a:ext cx="9073008" cy="1584176"/>
          </a:xfrm>
          <a:prstGeom prst="ellipse">
            <a:avLst/>
          </a:prstGeom>
          <a:effectLst>
            <a:glow rad="228600">
              <a:schemeClr val="accent2">
                <a:satMod val="175000"/>
                <a:alpha val="40000"/>
              </a:schemeClr>
            </a:glow>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a:t> </a:t>
            </a:r>
            <a:r>
              <a:rPr lang="ru-RU" sz="2800" b="1" i="1" dirty="0" smtClean="0">
                <a:solidFill>
                  <a:schemeClr val="tx1"/>
                </a:solidFill>
              </a:rPr>
              <a:t>Примечание к статье  14.5 КоАП  РФ</a:t>
            </a:r>
            <a:endParaRPr lang="ru-RU" sz="2800" b="1" i="1" dirty="0">
              <a:solidFill>
                <a:schemeClr val="tx1"/>
              </a:solidFill>
              <a:hlinkClick r:id="rId2"/>
            </a:endParaRPr>
          </a:p>
        </p:txBody>
      </p:sp>
      <p:sp>
        <p:nvSpPr>
          <p:cNvPr id="7" name="Прямоугольник 6"/>
          <p:cNvSpPr/>
          <p:nvPr/>
        </p:nvSpPr>
        <p:spPr>
          <a:xfrm>
            <a:off x="882204" y="2772519"/>
            <a:ext cx="8784976" cy="4093428"/>
          </a:xfrm>
          <a:prstGeom prst="rect">
            <a:avLst/>
          </a:prstGeom>
        </p:spPr>
        <p:txBody>
          <a:bodyPr wrap="square">
            <a:spAutoFit/>
          </a:bodyPr>
          <a:lstStyle/>
          <a:p>
            <a:pPr algn="just"/>
            <a:r>
              <a:rPr lang="ru-RU" sz="2000" dirty="0">
                <a:latin typeface="Arial" panose="020B0604020202020204" pitchFamily="34" charset="0"/>
              </a:rPr>
              <a:t>Так, лицо может быть освобождено от административной ответственности за административное правонарушение, если соблюдены в совокупности следующие условия</a:t>
            </a:r>
            <a:r>
              <a:rPr lang="ru-RU" sz="2000" dirty="0" smtClean="0">
                <a:latin typeface="Arial" panose="020B0604020202020204" pitchFamily="34" charset="0"/>
              </a:rPr>
              <a:t>:</a:t>
            </a:r>
          </a:p>
          <a:p>
            <a:pPr algn="just"/>
            <a:endParaRPr lang="ru-RU" sz="2000" dirty="0">
              <a:latin typeface="Arial" panose="020B0604020202020204" pitchFamily="34" charset="0"/>
            </a:endParaRPr>
          </a:p>
          <a:p>
            <a:pPr marL="457200" indent="-457200" algn="just">
              <a:buAutoNum type="arabicParenR"/>
            </a:pPr>
            <a:r>
              <a:rPr lang="ru-RU" sz="2000" dirty="0" smtClean="0">
                <a:latin typeface="Arial" panose="020B0604020202020204" pitchFamily="34" charset="0"/>
              </a:rPr>
              <a:t>добровольно </a:t>
            </a:r>
            <a:r>
              <a:rPr lang="ru-RU" sz="2000" dirty="0">
                <a:latin typeface="Arial" panose="020B0604020202020204" pitchFamily="34" charset="0"/>
              </a:rPr>
              <a:t>исполнена обязанность, за неисполнение или ненадлежащее исполнение которой предусмотрена административная ответственность, до вынесения постановления об административном правонарушении</a:t>
            </a:r>
            <a:r>
              <a:rPr lang="ru-RU" sz="2000" dirty="0" smtClean="0">
                <a:latin typeface="Arial" panose="020B0604020202020204" pitchFamily="34" charset="0"/>
              </a:rPr>
              <a:t>;</a:t>
            </a:r>
          </a:p>
          <a:p>
            <a:pPr marL="457200" indent="-457200" algn="just">
              <a:buAutoNum type="arabicParenR"/>
            </a:pPr>
            <a:endParaRPr lang="ru-RU" sz="2000" dirty="0">
              <a:latin typeface="Arial" panose="020B0604020202020204" pitchFamily="34" charset="0"/>
            </a:endParaRPr>
          </a:p>
          <a:p>
            <a:pPr algn="just"/>
            <a:r>
              <a:rPr lang="ru-RU" sz="2000" dirty="0">
                <a:latin typeface="Arial" panose="020B0604020202020204" pitchFamily="34" charset="0"/>
              </a:rPr>
              <a:t>2) добровольно в течение трех рабочих дней с момента исполнения обязанности заявлено в налоговый орган через кабинет ККТ о совершенном правонарушении согласно </a:t>
            </a:r>
            <a:r>
              <a:rPr lang="ru-RU" sz="2000" dirty="0" err="1">
                <a:solidFill>
                  <a:srgbClr val="0000FF"/>
                </a:solidFill>
                <a:latin typeface="Arial" panose="020B0604020202020204" pitchFamily="34" charset="0"/>
                <a:hlinkClick r:id="rId3"/>
              </a:rPr>
              <a:t>пп</a:t>
            </a:r>
            <a:r>
              <a:rPr lang="ru-RU" sz="2000" dirty="0">
                <a:solidFill>
                  <a:srgbClr val="0000FF"/>
                </a:solidFill>
                <a:latin typeface="Arial" panose="020B0604020202020204" pitchFamily="34" charset="0"/>
                <a:hlinkClick r:id="rId3"/>
              </a:rPr>
              <a:t>. 7 п. 1, </a:t>
            </a:r>
            <a:r>
              <a:rPr lang="ru-RU" sz="2000" dirty="0">
                <a:solidFill>
                  <a:srgbClr val="0000FF"/>
                </a:solidFill>
                <a:latin typeface="Arial" panose="020B0604020202020204" pitchFamily="34" charset="0"/>
                <a:hlinkClick r:id="rId4"/>
              </a:rPr>
              <a:t>п. 2, </a:t>
            </a:r>
            <a:r>
              <a:rPr lang="ru-RU" sz="2000" dirty="0" err="1">
                <a:solidFill>
                  <a:srgbClr val="0000FF"/>
                </a:solidFill>
                <a:latin typeface="Arial" panose="020B0604020202020204" pitchFamily="34" charset="0"/>
                <a:hlinkClick r:id="rId5"/>
              </a:rPr>
              <a:t>пп</a:t>
            </a:r>
            <a:r>
              <a:rPr lang="ru-RU" sz="2000" dirty="0">
                <a:solidFill>
                  <a:srgbClr val="0000FF"/>
                </a:solidFill>
                <a:latin typeface="Arial" panose="020B0604020202020204" pitchFamily="34" charset="0"/>
                <a:hlinkClick r:id="rId5"/>
              </a:rPr>
              <a:t>. 11 п. 9 Приложения к Приказу ФНС России от 29.05.2017 N ММВ-7-20/483@.</a:t>
            </a:r>
          </a:p>
        </p:txBody>
      </p:sp>
    </p:spTree>
    <p:extLst>
      <p:ext uri="{BB962C8B-B14F-4D97-AF65-F5344CB8AC3E}">
        <p14:creationId xmlns:p14="http://schemas.microsoft.com/office/powerpoint/2010/main" val="3259131205"/>
      </p:ext>
    </p:extLst>
  </p:cSld>
  <p:clrMapOvr>
    <a:masterClrMapping/>
  </p:clrMapOvr>
  <p:transition spd="slow">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34</a:t>
            </a:fld>
            <a:endParaRPr lang="ru-RU" dirty="0"/>
          </a:p>
        </p:txBody>
      </p:sp>
      <p:sp>
        <p:nvSpPr>
          <p:cNvPr id="6" name="Прямоугольник с двумя усеченными противолежащими углами 5"/>
          <p:cNvSpPr/>
          <p:nvPr/>
        </p:nvSpPr>
        <p:spPr>
          <a:xfrm>
            <a:off x="882204" y="540271"/>
            <a:ext cx="9073008" cy="1346448"/>
          </a:xfrm>
          <a:prstGeom prst="snip2Diag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МИНИСТЕРСТВО ФИНАНСОВ РОССИЙСКОЙ ФЕДЕРАЦИИ ФЕДЕРАЛЬНАЯ НАЛОГОВАЯ </a:t>
            </a:r>
            <a:r>
              <a:rPr lang="ru-RU" b="1" dirty="0" smtClean="0">
                <a:solidFill>
                  <a:schemeClr val="tx1"/>
                </a:solidFill>
              </a:rPr>
              <a:t>СЛУЖБА</a:t>
            </a:r>
            <a:endParaRPr lang="en-US" b="1" dirty="0" smtClean="0">
              <a:solidFill>
                <a:schemeClr val="tx1"/>
              </a:solidFill>
            </a:endParaRPr>
          </a:p>
          <a:p>
            <a:pPr algn="ctr"/>
            <a:r>
              <a:rPr lang="ru-RU" b="1" dirty="0" smtClean="0">
                <a:solidFill>
                  <a:schemeClr val="tx1"/>
                </a:solidFill>
              </a:rPr>
              <a:t> </a:t>
            </a:r>
            <a:r>
              <a:rPr lang="ru-RU" b="1" dirty="0">
                <a:solidFill>
                  <a:schemeClr val="tx1"/>
                </a:solidFill>
              </a:rPr>
              <a:t>ПИСЬМО от 28 октября 2019 г. N ЕД-3-20/9349@ </a:t>
            </a:r>
          </a:p>
        </p:txBody>
      </p:sp>
      <p:sp>
        <p:nvSpPr>
          <p:cNvPr id="7" name="Прямоугольник 6"/>
          <p:cNvSpPr/>
          <p:nvPr/>
        </p:nvSpPr>
        <p:spPr>
          <a:xfrm>
            <a:off x="1386260" y="2484487"/>
            <a:ext cx="7848872" cy="1569660"/>
          </a:xfrm>
          <a:prstGeom prst="rect">
            <a:avLst/>
          </a:prstGeom>
          <a:solidFill>
            <a:srgbClr val="CCFFCC"/>
          </a:solidFill>
          <a:ln>
            <a:solidFill>
              <a:srgbClr val="0070C0"/>
            </a:solidFill>
          </a:ln>
        </p:spPr>
        <p:txBody>
          <a:bodyPr wrap="square">
            <a:spAutoFit/>
          </a:bodyPr>
          <a:lstStyle/>
          <a:p>
            <a:pPr algn="just"/>
            <a:r>
              <a:rPr lang="ru-RU" sz="2400" dirty="0">
                <a:latin typeface="Arial" panose="020B0604020202020204" pitchFamily="34" charset="0"/>
              </a:rPr>
              <a:t>Указание в кассовом чеке (БСО) системы налогообложения, отличной от той, что применяет </a:t>
            </a:r>
            <a:r>
              <a:rPr lang="ru-RU" sz="2400" dirty="0" smtClean="0">
                <a:latin typeface="Arial" panose="020B0604020202020204" pitchFamily="34" charset="0"/>
              </a:rPr>
              <a:t>пользователь ККТ, </a:t>
            </a:r>
            <a:r>
              <a:rPr lang="ru-RU" sz="2400" dirty="0">
                <a:latin typeface="Arial" panose="020B0604020202020204" pitchFamily="34" charset="0"/>
              </a:rPr>
              <a:t>- это нарушение, за которое установлен штраф.</a:t>
            </a:r>
          </a:p>
        </p:txBody>
      </p:sp>
      <p:pic>
        <p:nvPicPr>
          <p:cNvPr id="9" name="Рисунок 8"/>
          <p:cNvPicPr>
            <a:picLocks noChangeAspect="1"/>
          </p:cNvPicPr>
          <p:nvPr/>
        </p:nvPicPr>
        <p:blipFill>
          <a:blip r:embed="rId2" cstate="print"/>
          <a:stretch>
            <a:fillRect/>
          </a:stretch>
        </p:blipFill>
        <p:spPr>
          <a:xfrm>
            <a:off x="3618508" y="4353529"/>
            <a:ext cx="3318215" cy="2883485"/>
          </a:xfrm>
          <a:prstGeom prst="rect">
            <a:avLst/>
          </a:prstGeom>
          <a:ln>
            <a:solidFill>
              <a:srgbClr val="FF0000"/>
            </a:solidFill>
          </a:ln>
        </p:spPr>
      </p:pic>
    </p:spTree>
    <p:extLst>
      <p:ext uri="{BB962C8B-B14F-4D97-AF65-F5344CB8AC3E}">
        <p14:creationId xmlns:p14="http://schemas.microsoft.com/office/powerpoint/2010/main" val="1521695455"/>
      </p:ext>
    </p:extLst>
  </p:cSld>
  <p:clrMapOvr>
    <a:masterClrMapping/>
  </p:clrMapOvr>
  <p:transition spd="slow">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idx="1"/>
          </p:nvPr>
        </p:nvSpPr>
        <p:spPr/>
        <p:txBody>
          <a:bodyPr>
            <a:normAutofit/>
          </a:bodyPr>
          <a:lstStyle/>
          <a:p>
            <a:pPr algn="ctr"/>
            <a:r>
              <a:rPr lang="ru-RU" sz="4000" b="1" dirty="0" smtClean="0">
                <a:solidFill>
                  <a:srgbClr val="0070C0"/>
                </a:solidFill>
              </a:rPr>
              <a:t>Благодарю за внимание!</a:t>
            </a:r>
            <a:endParaRPr lang="ru-RU" sz="4000" b="1" dirty="0">
              <a:solidFill>
                <a:srgbClr val="0070C0"/>
              </a:solidFill>
            </a:endParaRPr>
          </a:p>
        </p:txBody>
      </p:sp>
      <p:sp>
        <p:nvSpPr>
          <p:cNvPr id="4" name="Номер слайда 3"/>
          <p:cNvSpPr>
            <a:spLocks noGrp="1"/>
          </p:cNvSpPr>
          <p:nvPr>
            <p:ph type="sldNum" sz="quarter" idx="11"/>
          </p:nvPr>
        </p:nvSpPr>
        <p:spPr/>
        <p:txBody>
          <a:bodyPr/>
          <a:lstStyle/>
          <a:p>
            <a:pPr>
              <a:defRPr/>
            </a:pPr>
            <a:fld id="{5DDBC6A8-030A-4E74-A93A-0C27C7F12955}" type="slidenum">
              <a:rPr lang="ru-RU" smtClean="0">
                <a:solidFill>
                  <a:prstClr val="white"/>
                </a:solidFill>
              </a:rPr>
              <a:pPr>
                <a:defRPr/>
              </a:pPr>
              <a:t>35</a:t>
            </a:fld>
            <a:endParaRPr lang="ru-RU">
              <a:solidFill>
                <a:prstClr val="white"/>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31250" y="-1061899"/>
            <a:ext cx="482273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4</a:t>
            </a:fld>
            <a:endParaRPr lang="ru-RU" dirty="0"/>
          </a:p>
        </p:txBody>
      </p:sp>
      <p:sp>
        <p:nvSpPr>
          <p:cNvPr id="5" name="Скругленный прямоугольник 4"/>
          <p:cNvSpPr/>
          <p:nvPr/>
        </p:nvSpPr>
        <p:spPr>
          <a:xfrm>
            <a:off x="810196" y="396255"/>
            <a:ext cx="9577064" cy="1224136"/>
          </a:xfrm>
          <a:prstGeom prst="roundRect">
            <a:avLst/>
          </a:prstGeom>
          <a:solidFill>
            <a:schemeClr val="accent4">
              <a:lumMod val="40000"/>
              <a:lumOff val="60000"/>
            </a:schemeClr>
          </a:solidFill>
          <a:ln>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smtClean="0">
                <a:solidFill>
                  <a:schemeClr val="tx1"/>
                </a:solidFill>
                <a:latin typeface="Times New Roman" panose="02020603050405020304" pitchFamily="18" charset="0"/>
                <a:cs typeface="Times New Roman" panose="02020603050405020304" pitchFamily="18" charset="0"/>
              </a:rPr>
              <a:t>Как выбрать и установить онлайн</a:t>
            </a:r>
            <a:r>
              <a:rPr lang="en-US" sz="3600" b="1" i="1" dirty="0" smtClean="0">
                <a:solidFill>
                  <a:schemeClr val="tx1"/>
                </a:solidFill>
                <a:latin typeface="Times New Roman" panose="02020603050405020304" pitchFamily="18" charset="0"/>
                <a:cs typeface="Times New Roman" panose="02020603050405020304" pitchFamily="18" charset="0"/>
              </a:rPr>
              <a:t> </a:t>
            </a:r>
            <a:r>
              <a:rPr lang="ru-RU" sz="3600" b="1" i="1" dirty="0" smtClean="0">
                <a:solidFill>
                  <a:schemeClr val="tx1"/>
                </a:solidFill>
                <a:latin typeface="Times New Roman" panose="02020603050405020304" pitchFamily="18" charset="0"/>
                <a:cs typeface="Times New Roman" panose="02020603050405020304" pitchFamily="18" charset="0"/>
              </a:rPr>
              <a:t>-</a:t>
            </a:r>
            <a:r>
              <a:rPr lang="en-US" sz="3600" b="1" i="1" dirty="0" smtClean="0">
                <a:solidFill>
                  <a:schemeClr val="tx1"/>
                </a:solidFill>
                <a:latin typeface="Times New Roman" panose="02020603050405020304" pitchFamily="18" charset="0"/>
                <a:cs typeface="Times New Roman" panose="02020603050405020304" pitchFamily="18" charset="0"/>
              </a:rPr>
              <a:t> </a:t>
            </a:r>
            <a:r>
              <a:rPr lang="ru-RU" sz="3600" b="1" i="1" dirty="0" smtClean="0">
                <a:solidFill>
                  <a:schemeClr val="tx1"/>
                </a:solidFill>
                <a:latin typeface="Times New Roman" panose="02020603050405020304" pitchFamily="18" charset="0"/>
                <a:cs typeface="Times New Roman" panose="02020603050405020304" pitchFamily="18" charset="0"/>
              </a:rPr>
              <a:t>кассу</a:t>
            </a:r>
            <a:endParaRPr lang="ru-RU" sz="3600" b="1" i="1" dirty="0">
              <a:solidFill>
                <a:schemeClr val="tx1"/>
              </a:solidFill>
            </a:endParaRPr>
          </a:p>
        </p:txBody>
      </p:sp>
      <p:sp>
        <p:nvSpPr>
          <p:cNvPr id="6" name="Прямоугольник 5"/>
          <p:cNvSpPr/>
          <p:nvPr/>
        </p:nvSpPr>
        <p:spPr>
          <a:xfrm>
            <a:off x="594172" y="1836415"/>
            <a:ext cx="9217024" cy="5262979"/>
          </a:xfrm>
          <a:prstGeom prst="rect">
            <a:avLst/>
          </a:prstGeom>
        </p:spPr>
        <p:txBody>
          <a:bodyPr wrap="square">
            <a:spAutoFit/>
          </a:bodyPr>
          <a:lstStyle/>
          <a:p>
            <a:pPr marL="457200" lvl="0" indent="-457200">
              <a:buFont typeface="+mj-lt"/>
              <a:buAutoNum type="arabicPeriod"/>
            </a:pPr>
            <a:r>
              <a:rPr lang="ru-RU" sz="2400" b="1" dirty="0" smtClean="0">
                <a:latin typeface="Times New Roman" panose="02020603050405020304" pitchFamily="18" charset="0"/>
                <a:cs typeface="Times New Roman" panose="02020603050405020304" pitchFamily="18" charset="0"/>
              </a:rPr>
              <a:t>Определите, какой фискальный накопитель вам подходит по закону</a:t>
            </a:r>
            <a:endParaRPr lang="en-US"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ru-RU"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smtClean="0">
                <a:latin typeface="Times New Roman" panose="02020603050405020304" pitchFamily="18" charset="0"/>
                <a:cs typeface="Times New Roman" panose="02020603050405020304" pitchFamily="18" charset="0"/>
              </a:rPr>
              <a:t>Купите онлайн</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кассу, которая соответствует 54-ФЗ и подходит для вашей деятельности</a:t>
            </a:r>
            <a:endParaRPr lang="en-US"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ru-RU"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smtClean="0">
                <a:latin typeface="Times New Roman" panose="02020603050405020304" pitchFamily="18" charset="0"/>
                <a:cs typeface="Times New Roman" panose="02020603050405020304" pitchFamily="18" charset="0"/>
              </a:rPr>
              <a:t>Получите квалифицированную подпись в одном из удостоверяющих центров</a:t>
            </a:r>
            <a:endParaRPr lang="en-US"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ru-RU"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smtClean="0">
                <a:latin typeface="Times New Roman" panose="02020603050405020304" pitchFamily="18" charset="0"/>
                <a:cs typeface="Times New Roman" panose="02020603050405020304" pitchFamily="18" charset="0"/>
              </a:rPr>
              <a:t>Подключите Интернет</a:t>
            </a:r>
            <a:endParaRPr lang="en-US"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ru-RU"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smtClean="0">
                <a:latin typeface="Times New Roman" panose="02020603050405020304" pitchFamily="18" charset="0"/>
                <a:cs typeface="Times New Roman" panose="02020603050405020304" pitchFamily="18" charset="0"/>
              </a:rPr>
              <a:t>Заключите договор с ОФД</a:t>
            </a:r>
            <a:endParaRPr lang="en-US"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ru-RU" sz="2400" b="1"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400" b="1" dirty="0" smtClean="0">
                <a:latin typeface="Times New Roman" panose="02020603050405020304" pitchFamily="18" charset="0"/>
                <a:cs typeface="Times New Roman" panose="02020603050405020304" pitchFamily="18" charset="0"/>
              </a:rPr>
              <a:t>Зарегистрируйте кассу в налоговом органе.</a:t>
            </a:r>
            <a:endParaRPr lang="ru-RU" sz="24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0876" y="4428703"/>
            <a:ext cx="2728158" cy="2295850"/>
          </a:xfrm>
          <a:prstGeom prst="rect">
            <a:avLst/>
          </a:prstGeom>
        </p:spPr>
      </p:pic>
    </p:spTree>
  </p:cSld>
  <p:clrMapOvr>
    <a:masterClrMapping/>
  </p:clrMapOvr>
  <p:transition spd="slow">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5</a:t>
            </a:fld>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2564" y="1476375"/>
            <a:ext cx="2808312" cy="1763912"/>
          </a:xfrm>
          <a:prstGeom prst="rect">
            <a:avLst/>
          </a:prstGeom>
          <a:solidFill>
            <a:srgbClr val="00B050"/>
          </a:solidFill>
        </p:spPr>
        <p:style>
          <a:lnRef idx="1">
            <a:schemeClr val="accent4"/>
          </a:lnRef>
          <a:fillRef idx="3">
            <a:schemeClr val="accent4"/>
          </a:fillRef>
          <a:effectRef idx="2">
            <a:schemeClr val="accent4"/>
          </a:effectRef>
          <a:fontRef idx="minor">
            <a:schemeClr val="lt1"/>
          </a:fontRef>
        </p:style>
      </p:pic>
      <p:sp>
        <p:nvSpPr>
          <p:cNvPr id="6" name="Скругленный прямоугольник 5"/>
          <p:cNvSpPr/>
          <p:nvPr/>
        </p:nvSpPr>
        <p:spPr>
          <a:xfrm>
            <a:off x="954212" y="396255"/>
            <a:ext cx="9289032"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ru-RU" altLang="ru-RU" sz="3200" b="1" kern="0" dirty="0" smtClean="0">
                <a:solidFill>
                  <a:schemeClr val="tx1"/>
                </a:solidFill>
                <a:latin typeface="Arial"/>
              </a:rPr>
              <a:t>Какой ФН вам подходит по закону</a:t>
            </a:r>
            <a:endParaRPr lang="ru-RU" sz="3200" kern="0"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22164" y="3348583"/>
            <a:ext cx="9289032" cy="4032448"/>
          </a:xfrm>
          <a:prstGeom prst="rect">
            <a:avLst/>
          </a:prstGeom>
          <a:noFill/>
          <a:ln w="9525">
            <a:noFill/>
            <a:miter lim="800000"/>
            <a:headEnd/>
            <a:tailEnd/>
          </a:ln>
        </p:spPr>
      </p:pic>
    </p:spTree>
  </p:cSld>
  <p:clrMapOvr>
    <a:masterClrMapping/>
  </p:clrMapOvr>
  <p:transition spd="slow">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E20E89E6-FE54-4E13-859C-1FA908D70D39}" type="slidenum">
              <a:rPr lang="ru-RU" smtClean="0"/>
              <a:pPr/>
              <a:t>6</a:t>
            </a:fld>
            <a:endParaRPr lang="ru-RU"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188" y="396255"/>
            <a:ext cx="9073008" cy="6912768"/>
          </a:xfrm>
          <a:prstGeom prst="rect">
            <a:avLst/>
          </a:prstGeom>
          <a:noFill/>
          <a:ln w="9525">
            <a:noFill/>
            <a:miter lim="800000"/>
            <a:headEnd/>
            <a:tailEnd/>
          </a:ln>
        </p:spPr>
      </p:pic>
    </p:spTree>
  </p:cSld>
  <p:clrMapOvr>
    <a:masterClrMapping/>
  </p:clrMapOvr>
  <p:transition spd="slow">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a:xfrm>
            <a:off x="9735456" y="6661641"/>
            <a:ext cx="724032" cy="696616"/>
          </a:xfrm>
          <a:prstGeom prst="rect">
            <a:avLst/>
          </a:prstGeom>
        </p:spPr>
        <p:txBody>
          <a:bodyPr>
            <a:normAutofit/>
          </a:bodyPr>
          <a:lstStyle/>
          <a:p>
            <a:pPr>
              <a:defRPr/>
            </a:pPr>
            <a:r>
              <a:rPr lang="en-US" sz="2300" dirty="0" smtClean="0">
                <a:solidFill>
                  <a:prstClr val="white"/>
                </a:solidFill>
              </a:rPr>
              <a:t>7</a:t>
            </a:r>
            <a:endParaRPr lang="ru-RU" sz="2300" dirty="0">
              <a:solidFill>
                <a:prstClr val="white"/>
              </a:solidFill>
            </a:endParaRPr>
          </a:p>
        </p:txBody>
      </p:sp>
      <p:sp>
        <p:nvSpPr>
          <p:cNvPr id="5" name="Заголовок 2"/>
          <p:cNvSpPr>
            <a:spLocks noGrp="1"/>
          </p:cNvSpPr>
          <p:nvPr>
            <p:ph type="title"/>
          </p:nvPr>
        </p:nvSpPr>
        <p:spPr>
          <a:xfrm>
            <a:off x="882204" y="684287"/>
            <a:ext cx="8580438" cy="461534"/>
          </a:xfrm>
        </p:spPr>
        <p:txBody>
          <a:bodyPr>
            <a:noAutofit/>
          </a:bodyPr>
          <a:lstStyle/>
          <a:p>
            <a:pPr algn="ctr" defTabSz="1039043" fontAlgn="base">
              <a:spcAft>
                <a:spcPct val="0"/>
              </a:spcAft>
            </a:pPr>
            <a:r>
              <a:rPr lang="ru-RU" sz="2800" dirty="0">
                <a:solidFill>
                  <a:schemeClr val="tx2">
                    <a:lumMod val="60000"/>
                    <a:lumOff val="40000"/>
                  </a:schemeClr>
                </a:solidFill>
                <a:latin typeface="Calibri" panose="020F0502020204030204" pitchFamily="34" charset="0"/>
              </a:rPr>
              <a:t>Регистрация ККТ по новому порядку</a:t>
            </a:r>
          </a:p>
        </p:txBody>
      </p:sp>
      <p:sp>
        <p:nvSpPr>
          <p:cNvPr id="6" name="TextBox 5"/>
          <p:cNvSpPr txBox="1"/>
          <p:nvPr/>
        </p:nvSpPr>
        <p:spPr>
          <a:xfrm>
            <a:off x="954212" y="1692399"/>
            <a:ext cx="2189443" cy="4945199"/>
          </a:xfrm>
          <a:prstGeom prst="rect">
            <a:avLst/>
          </a:prstGeom>
        </p:spPr>
        <p:style>
          <a:lnRef idx="1">
            <a:schemeClr val="accent1"/>
          </a:lnRef>
          <a:fillRef idx="2">
            <a:schemeClr val="accent1"/>
          </a:fillRef>
          <a:effectRef idx="1">
            <a:schemeClr val="accent1"/>
          </a:effectRef>
          <a:fontRef idx="minor">
            <a:schemeClr val="dk1"/>
          </a:fontRef>
        </p:style>
        <p:txBody>
          <a:bodyPr vert="horz" wrap="none" lIns="118732" tIns="59365" rIns="118732" bIns="59365" rtlCol="0" anchor="ctr">
            <a:normAutofit/>
          </a:bodyPr>
          <a:lstStyle/>
          <a:p>
            <a:pPr algn="ctr" defTabSz="1187296">
              <a:spcBef>
                <a:spcPct val="0"/>
              </a:spcBef>
            </a:pPr>
            <a:r>
              <a:rPr lang="ru-RU" sz="2800" b="1" dirty="0">
                <a:solidFill>
                  <a:srgbClr val="005AA9"/>
                </a:solidFill>
                <a:cs typeface="Arial" panose="020B0604020202020204" pitchFamily="34" charset="0"/>
              </a:rPr>
              <a:t>Регистрация</a:t>
            </a:r>
          </a:p>
          <a:p>
            <a:pPr algn="ctr" defTabSz="1187296">
              <a:spcBef>
                <a:spcPct val="0"/>
              </a:spcBef>
            </a:pPr>
            <a:r>
              <a:rPr lang="ru-RU" sz="2800" b="1" dirty="0" smtClean="0">
                <a:solidFill>
                  <a:srgbClr val="005AA9"/>
                </a:solidFill>
                <a:cs typeface="Arial" panose="020B0604020202020204" pitchFamily="34" charset="0"/>
              </a:rPr>
              <a:t>ККТ</a:t>
            </a:r>
            <a:endParaRPr lang="ru-RU" sz="2800" b="1" dirty="0">
              <a:solidFill>
                <a:srgbClr val="005AA9"/>
              </a:solidFill>
              <a:cs typeface="Arial" panose="020B0604020202020204" pitchFamily="34" charset="0"/>
            </a:endParaRPr>
          </a:p>
        </p:txBody>
      </p:sp>
      <p:sp>
        <p:nvSpPr>
          <p:cNvPr id="7" name="TextBox 6"/>
          <p:cNvSpPr txBox="1"/>
          <p:nvPr/>
        </p:nvSpPr>
        <p:spPr>
          <a:xfrm>
            <a:off x="5019728" y="1716434"/>
            <a:ext cx="4715724" cy="1349669"/>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118732" tIns="59365" rIns="118732" bIns="59365" rtlCol="0" anchor="ctr">
            <a:normAutofit/>
          </a:bodyPr>
          <a:lstStyle/>
          <a:p>
            <a:pPr algn="ctr" defTabSz="1187296">
              <a:spcBef>
                <a:spcPct val="0"/>
              </a:spcBef>
            </a:pPr>
            <a:r>
              <a:rPr lang="ru-RU" sz="2300" dirty="0">
                <a:solidFill>
                  <a:srgbClr val="005AA9"/>
                </a:solidFill>
                <a:cs typeface="Arial" panose="020B0604020202020204" pitchFamily="34" charset="0"/>
              </a:rPr>
              <a:t>Бесконтактный способ через «личный кабинет ККТ» на сайте ФНС </a:t>
            </a:r>
            <a:r>
              <a:rPr lang="en-US" sz="2300" dirty="0">
                <a:solidFill>
                  <a:srgbClr val="005AA9"/>
                </a:solidFill>
                <a:cs typeface="Arial" panose="020B0604020202020204" pitchFamily="34" charset="0"/>
              </a:rPr>
              <a:t>www.nalog.ru</a:t>
            </a:r>
            <a:r>
              <a:rPr lang="ru-RU" sz="2300" dirty="0">
                <a:solidFill>
                  <a:srgbClr val="005AA9"/>
                </a:solidFill>
                <a:cs typeface="Arial" panose="020B0604020202020204" pitchFamily="34" charset="0"/>
              </a:rPr>
              <a:t> </a:t>
            </a:r>
          </a:p>
        </p:txBody>
      </p:sp>
      <p:sp>
        <p:nvSpPr>
          <p:cNvPr id="8" name="TextBox 7"/>
          <p:cNvSpPr txBox="1"/>
          <p:nvPr/>
        </p:nvSpPr>
        <p:spPr>
          <a:xfrm>
            <a:off x="5019728" y="3514201"/>
            <a:ext cx="4715724" cy="1349667"/>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118732" tIns="59365" rIns="118732" bIns="59365" rtlCol="0" anchor="ctr">
            <a:normAutofit/>
          </a:bodyPr>
          <a:lstStyle/>
          <a:p>
            <a:pPr algn="ctr" defTabSz="1187296">
              <a:spcBef>
                <a:spcPct val="0"/>
              </a:spcBef>
            </a:pPr>
            <a:r>
              <a:rPr lang="ru-RU" sz="2300" dirty="0">
                <a:solidFill>
                  <a:srgbClr val="005AA9"/>
                </a:solidFill>
                <a:cs typeface="Arial" panose="020B0604020202020204" pitchFamily="34" charset="0"/>
              </a:rPr>
              <a:t>Непосредственно в НО посредством заявлений на бумажных носителях</a:t>
            </a:r>
          </a:p>
        </p:txBody>
      </p:sp>
      <p:sp>
        <p:nvSpPr>
          <p:cNvPr id="10" name="TextBox 9"/>
          <p:cNvSpPr txBox="1"/>
          <p:nvPr/>
        </p:nvSpPr>
        <p:spPr>
          <a:xfrm>
            <a:off x="5019729" y="5289096"/>
            <a:ext cx="4691643" cy="1358537"/>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118732" tIns="59365" rIns="118732" bIns="59365" rtlCol="0" anchor="ctr">
            <a:normAutofit/>
          </a:bodyPr>
          <a:lstStyle/>
          <a:p>
            <a:pPr algn="ctr" defTabSz="1187296">
              <a:spcBef>
                <a:spcPct val="0"/>
              </a:spcBef>
            </a:pPr>
            <a:r>
              <a:rPr lang="ru-RU" sz="2300" dirty="0">
                <a:solidFill>
                  <a:srgbClr val="005AA9"/>
                </a:solidFill>
                <a:cs typeface="Arial" panose="020B0604020202020204" pitchFamily="34" charset="0"/>
              </a:rPr>
              <a:t>Через сайт операторов фискальных данных (ОФД)</a:t>
            </a:r>
          </a:p>
        </p:txBody>
      </p:sp>
      <p:sp>
        <p:nvSpPr>
          <p:cNvPr id="11" name="Стрелка вправо 10"/>
          <p:cNvSpPr/>
          <p:nvPr/>
        </p:nvSpPr>
        <p:spPr>
          <a:xfrm>
            <a:off x="3469842" y="2286122"/>
            <a:ext cx="1263140" cy="27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087" tIns="52043" rIns="104087" bIns="52043" rtlCol="0" anchor="ctr"/>
          <a:lstStyle/>
          <a:p>
            <a:pPr algn="ctr" defTabSz="1040850"/>
            <a:endParaRPr lang="ru-RU" dirty="0">
              <a:solidFill>
                <a:prstClr val="white"/>
              </a:solidFill>
            </a:endParaRPr>
          </a:p>
        </p:txBody>
      </p:sp>
      <p:sp>
        <p:nvSpPr>
          <p:cNvPr id="12" name="Стрелка вправо 11"/>
          <p:cNvSpPr/>
          <p:nvPr/>
        </p:nvSpPr>
        <p:spPr>
          <a:xfrm>
            <a:off x="3469842" y="4050098"/>
            <a:ext cx="1263140" cy="27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087" tIns="52043" rIns="104087" bIns="52043" rtlCol="0" anchor="ctr"/>
          <a:lstStyle/>
          <a:p>
            <a:pPr algn="ctr" defTabSz="1040850"/>
            <a:endParaRPr lang="ru-RU" dirty="0">
              <a:solidFill>
                <a:prstClr val="white"/>
              </a:solidFill>
            </a:endParaRPr>
          </a:p>
        </p:txBody>
      </p:sp>
      <p:sp>
        <p:nvSpPr>
          <p:cNvPr id="13" name="Стрелка вправо 12"/>
          <p:cNvSpPr/>
          <p:nvPr/>
        </p:nvSpPr>
        <p:spPr>
          <a:xfrm>
            <a:off x="3510379" y="5829416"/>
            <a:ext cx="1263140" cy="277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087" tIns="52043" rIns="104087" bIns="52043" rtlCol="0" anchor="ctr"/>
          <a:lstStyle/>
          <a:p>
            <a:pPr algn="ctr" defTabSz="1040850"/>
            <a:endParaRPr lang="ru-RU" dirty="0">
              <a:solidFill>
                <a:prstClr val="white"/>
              </a:solidFill>
            </a:endParaRPr>
          </a:p>
        </p:txBody>
      </p:sp>
    </p:spTree>
    <p:extLst>
      <p:ext uri="{BB962C8B-B14F-4D97-AF65-F5344CB8AC3E}">
        <p14:creationId xmlns:p14="http://schemas.microsoft.com/office/powerpoint/2010/main" val="1305336800"/>
      </p:ext>
    </p:extLst>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64" y="1836415"/>
            <a:ext cx="9217024" cy="5400600"/>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pPr>
            <a:r>
              <a:rPr lang="ru-RU" sz="1400" i="1" dirty="0" smtClean="0">
                <a:solidFill>
                  <a:srgbClr val="FF0000"/>
                </a:solidFill>
              </a:rPr>
              <a:t>расчеты - прием (получение) и выплата денежных средств наличными деньгами и (или) в безналичном порядке за товары, работы, услуги</a:t>
            </a:r>
            <a:r>
              <a:rPr lang="ru-RU" sz="1400" i="1" dirty="0" smtClean="0"/>
              <a:t>, прием ставок, интерактивных ставок и выплата денежных средств в виде выигрыша при осуществлении деятельности по организации и проведению азартных игр, а также прием денежных средств при реализации лотерейных билетов, электронных лотерейных билетов, приеме лотерейных ставок и выплате денежных средств в виде выигрыша при осуществлении деятельности по организации и проведению лотерей. В целях настоящего Федерального закона под расчетами понимаются также прием (получение) и выплата денежных средств в виде предварительной оплаты и (или) авансов, зачет и возврат предварительной оплаты и (или) авансов, предоставление и погашение займов для оплаты товаров, работ, услуг (включая осуществление ломбардами кредитования граждан под залог принадлежащих гражданам вещей и деятельности по хранению вещей) либо предоставление или получение иного встречного предоставления за товары, работы, услуги;</a:t>
            </a:r>
            <a:br>
              <a:rPr lang="ru-RU" sz="1400" i="1" dirty="0" smtClean="0"/>
            </a:br>
            <a:r>
              <a:rPr lang="ru-RU" sz="1400" i="1" dirty="0" smtClean="0"/>
              <a:t>-при приеме (получении) оплаты, в том числе в виде предоплаты (аванса) за товары (работы, услуги);</a:t>
            </a:r>
            <a:br>
              <a:rPr lang="ru-RU" sz="1400" i="1" dirty="0" smtClean="0"/>
            </a:br>
            <a:r>
              <a:rPr lang="ru-RU" sz="1400" i="1" dirty="0" smtClean="0"/>
              <a:t>-выплате денег за товары (работы, услуги), например в связи с возвратом покупателем приобретенного товара;</a:t>
            </a:r>
            <a:br>
              <a:rPr lang="ru-RU" sz="1400" i="1" dirty="0" smtClean="0"/>
            </a:br>
            <a:r>
              <a:rPr lang="ru-RU" sz="1400" i="1" dirty="0" smtClean="0"/>
              <a:t>-возврате предоплаты (аванса);</a:t>
            </a:r>
            <a:br>
              <a:rPr lang="ru-RU" sz="1400" i="1" dirty="0" smtClean="0"/>
            </a:br>
            <a:r>
              <a:rPr lang="ru-RU" sz="1400" i="1" dirty="0" smtClean="0"/>
              <a:t>-предоставлении и погашении займов для оплаты товаров (работ, услуг).</a:t>
            </a:r>
            <a:br>
              <a:rPr lang="ru-RU" sz="1400" i="1" dirty="0" smtClean="0"/>
            </a:br>
            <a:r>
              <a:rPr lang="ru-RU" sz="1400" i="1" dirty="0" smtClean="0"/>
              <a:t>Под расчетами также понимается (</a:t>
            </a:r>
            <a:r>
              <a:rPr lang="ru-RU" sz="1400" i="1" dirty="0" smtClean="0">
                <a:hlinkClick r:id="rId2"/>
              </a:rPr>
              <a:t>ст. 1.1 Закона о применении ККТ):</a:t>
            </a:r>
            <a:r>
              <a:rPr lang="ru-RU" sz="1400" i="1" dirty="0" smtClean="0"/>
              <a:t/>
            </a:r>
            <a:br>
              <a:rPr lang="ru-RU" sz="1400" i="1" dirty="0" smtClean="0"/>
            </a:br>
            <a:r>
              <a:rPr lang="ru-RU" sz="1400" i="1" dirty="0" smtClean="0"/>
              <a:t>-зачет предоплаты (аванса);</a:t>
            </a:r>
            <a:br>
              <a:rPr lang="ru-RU" sz="1400" i="1" dirty="0" smtClean="0"/>
            </a:br>
            <a:r>
              <a:rPr lang="ru-RU" sz="1400" i="1" dirty="0" smtClean="0"/>
              <a:t>-предоставление или получение иного встречного предоставления за товары (работы, услуги).</a:t>
            </a:r>
            <a:r>
              <a:rPr lang="ru-RU" sz="1400" dirty="0" smtClean="0"/>
              <a:t/>
            </a:r>
            <a:br>
              <a:rPr lang="ru-RU" sz="1400" dirty="0" smtClean="0"/>
            </a:br>
            <a:endParaRPr lang="ru-RU" sz="1400" dirty="0" smtClean="0"/>
          </a:p>
        </p:txBody>
      </p:sp>
      <p:sp>
        <p:nvSpPr>
          <p:cNvPr id="6" name="Текст 5"/>
          <p:cNvSpPr>
            <a:spLocks noGrp="1"/>
          </p:cNvSpPr>
          <p:nvPr>
            <p:ph type="body" idx="1"/>
          </p:nvPr>
        </p:nvSpPr>
        <p:spPr>
          <a:xfrm>
            <a:off x="900113" y="540271"/>
            <a:ext cx="9415139" cy="11521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fontScale="25000" lnSpcReduction="20000"/>
          </a:bodyPr>
          <a:lstStyle/>
          <a:p>
            <a:endParaRPr lang="ru-RU" sz="2800" dirty="0" smtClean="0"/>
          </a:p>
          <a:p>
            <a:pPr algn="ctr"/>
            <a:endParaRPr lang="ru-RU" sz="3600" b="1" dirty="0" smtClean="0"/>
          </a:p>
          <a:p>
            <a:pPr algn="ctr"/>
            <a:r>
              <a:rPr lang="ru-RU" sz="11200" b="1" dirty="0" smtClean="0">
                <a:solidFill>
                  <a:schemeClr val="tx1"/>
                </a:solidFill>
              </a:rPr>
              <a:t>Статья 1.1. Основные понятия, используемые в настоящем Федеральном законе</a:t>
            </a:r>
          </a:p>
          <a:p>
            <a:pPr algn="ctr"/>
            <a:endParaRPr lang="ru-RU" sz="3600" b="1" dirty="0" smtClean="0"/>
          </a:p>
          <a:p>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pPr algn="ctr"/>
            <a:r>
              <a:rPr lang="en-US" dirty="0" smtClean="0"/>
              <a:t>8</a:t>
            </a:r>
            <a:endParaRPr lang="ru-RU" sz="2700" dirty="0" smtClean="0"/>
          </a:p>
        </p:txBody>
      </p:sp>
    </p:spTree>
  </p:cSld>
  <p:clrMapOvr>
    <a:masterClrMapping/>
  </p:clrMapOvr>
  <p:transition spd="slow">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64" y="2340471"/>
            <a:ext cx="9217024" cy="3456384"/>
          </a:xfrm>
        </p:spPr>
        <p:style>
          <a:lnRef idx="2">
            <a:schemeClr val="accent1"/>
          </a:lnRef>
          <a:fillRef idx="1">
            <a:schemeClr val="lt1"/>
          </a:fillRef>
          <a:effectRef idx="0">
            <a:schemeClr val="accent1"/>
          </a:effectRef>
          <a:fontRef idx="minor">
            <a:schemeClr val="dk1"/>
          </a:fontRef>
        </p:style>
        <p:txBody>
          <a:bodyPr>
            <a:noAutofit/>
          </a:bodyPr>
          <a:lstStyle/>
          <a:p>
            <a:pPr algn="just">
              <a:lnSpc>
                <a:spcPct val="200000"/>
              </a:lnSpc>
            </a:pPr>
            <a:r>
              <a:rPr lang="ru-RU" sz="1800" i="1" dirty="0" smtClean="0"/>
              <a:t>1. Контрольно-кассовая техника, включенная в реестр контрольно-кассовой техники, применяется на территории Российской Федерации в обязательном порядке всеми организациями и индивидуальными предпринимателями при осуществлении ими расчетов, за исключением случаев, установленных настоящим Федеральным законом</a:t>
            </a:r>
            <a:r>
              <a:rPr lang="ru-RU" sz="1100" i="1" dirty="0" smtClean="0"/>
              <a:t>.</a:t>
            </a:r>
            <a:br>
              <a:rPr lang="ru-RU" sz="1100" i="1" dirty="0" smtClean="0"/>
            </a:br>
            <a:endParaRPr lang="ru-RU" sz="1100" i="1" dirty="0" smtClean="0"/>
          </a:p>
        </p:txBody>
      </p:sp>
      <p:sp>
        <p:nvSpPr>
          <p:cNvPr id="6" name="Текст 5"/>
          <p:cNvSpPr>
            <a:spLocks noGrp="1"/>
          </p:cNvSpPr>
          <p:nvPr>
            <p:ph type="body" idx="1"/>
          </p:nvPr>
        </p:nvSpPr>
        <p:spPr>
          <a:xfrm>
            <a:off x="810196" y="540271"/>
            <a:ext cx="9415139" cy="11521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ru-RU" sz="2800" b="1" dirty="0" smtClean="0">
                <a:solidFill>
                  <a:schemeClr val="tx1"/>
                </a:solidFill>
              </a:rPr>
              <a:t>Статья 1.2. Сфера и правила применения контрольно-кассовой техники</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prstGeom prst="rect">
            <a:avLst/>
          </a:prstGeom>
        </p:spPr>
        <p:txBody>
          <a:bodyPr/>
          <a:lstStyle/>
          <a:p>
            <a:fld id="{E20E89E6-FE54-4E13-859C-1FA908D70D39}" type="slidenum">
              <a:rPr lang="ru-RU" smtClean="0"/>
              <a:pPr/>
              <a:t>9</a:t>
            </a:fld>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2604" y="5812702"/>
            <a:ext cx="1543422" cy="1440160"/>
          </a:xfrm>
          <a:prstGeom prst="rect">
            <a:avLst/>
          </a:prstGeom>
          <a:noFill/>
          <a:ln>
            <a:noFill/>
          </a:ln>
        </p:spPr>
      </p:pic>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Специальное оформление">
  <a:themeElements>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Специальное оформление">
  <a:themeElements>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Специальное оформление">
  <a:themeElements>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Специальное оформление">
  <a:themeElements>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8.xml><?xml version="1.0" encoding="utf-8"?>
<a:theme xmlns:a="http://schemas.openxmlformats.org/drawingml/2006/main" name="6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Другая 1">
    <a:dk1>
      <a:sysClr val="windowText" lastClr="000000"/>
    </a:dk1>
    <a:lt1>
      <a:sysClr val="window" lastClr="FFFFFF"/>
    </a:lt1>
    <a:dk2>
      <a:srgbClr val="595959"/>
    </a:dk2>
    <a:lt2>
      <a:srgbClr val="EEECE1"/>
    </a:lt2>
    <a:accent1>
      <a:srgbClr val="FFFFFF"/>
    </a:accent1>
    <a:accent2>
      <a:srgbClr val="ED1B2F"/>
    </a:accent2>
    <a:accent3>
      <a:srgbClr val="7F7F7F"/>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5813</TotalTime>
  <Words>2389</Words>
  <Application>Microsoft Office PowerPoint</Application>
  <PresentationFormat>Произвольный</PresentationFormat>
  <Paragraphs>260</Paragraphs>
  <Slides>35</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35</vt:i4>
      </vt:variant>
    </vt:vector>
  </HeadingPairs>
  <TitlesOfParts>
    <vt:vector size="43" baseType="lpstr">
      <vt:lpstr>Present_FNS2012_A4</vt:lpstr>
      <vt:lpstr>11_Present_FNS2012_A4</vt:lpstr>
      <vt:lpstr>Специальное оформление</vt:lpstr>
      <vt:lpstr>1_Специальное оформление</vt:lpstr>
      <vt:lpstr>2_Специальное оформление</vt:lpstr>
      <vt:lpstr>3_Специальное оформление</vt:lpstr>
      <vt:lpstr>12_Present_FNS2012_A4</vt:lpstr>
      <vt:lpstr>6_Present_FNS2012_A4</vt:lpstr>
      <vt:lpstr> Правила применения КОНТРОЛЬНО - КАССОВОЙ ТЕХНИКИ В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Регистрация ККТ по новому порядку</vt:lpstr>
      <vt:lpstr>расчеты - прием (получение) и выплата денежных средств наличными деньгами и (или) в безналичном порядке за товары, работы, услуги, прием ставок, интерактивных ставок и выплата денежных средств в виде выигрыша при осуществлении деятельности по организации и проведению азартных игр, а также прием денежных средств при реализации лотерейных билетов, электронных лотерейных билетов, приеме лотерейных ставок и выплате денежных средств в виде выигрыша при осуществлении деятельности по организации и проведению лотерей. В целях настоящего Федерального закона под расчетами понимаются также прием (получение) и выплата денежных средств в виде предварительной оплаты и (или) авансов, зачет и возврат предварительной оплаты и (или) авансов, предоставление и погашение займов для оплаты товаров, работ, услуг (включая осуществление ломбардами кредитования граждан под залог принадлежащих гражданам вещей и деятельности по хранению вещей) либо предоставление или получение иного встречного предоставления за товары, работы, услуги; -при приеме (получении) оплаты, в том числе в виде предоплаты (аванса) за товары (работы, услуги); -выплате денег за товары (работы, услуги), например в связи с возвратом покупателем приобретенного товара; -возврате предоплаты (аванса); -предоставлении и погашении займов для оплаты товаров (работ, услуг). Под расчетами также понимается (ст. 1.1 Закона о применении ККТ): -зачет предоплаты (аванса); -предоставление или получение иного встречного предоставления за товары (работы, услуги). </vt:lpstr>
      <vt:lpstr>1. Контрольно-кассовая техника, включенная в реестр контрольно-кассовой техники, применяется на территории Российской Федерации в обязательном порядке всеми организациями и индивидуальными предпринимателями при осуществлении ими расчетов, за исключением случаев, установленных настоящим Федеральным законом. </vt:lpstr>
      <vt:lpstr>2. При осуществлении расчета пользователь обязан выдать кассовый чек или бланк строгой отчетности на бумажном носителе и (или) в случае предоставления покупателем (клиентом) пользователю до момента расчета абонентского номера либо адреса электронной почты направить кассовый чек или бланк строгой отчетности в электронной форме покупателю (клиенту) на предоставленные абонентский номер либо адрес электронной почты (при наличии технической возможности для передачи информации покупателю (клиенту) в электронной форме на адрес электронной почты), если иное не установлено настоящим Федеральным законом.  </vt:lpstr>
      <vt:lpstr>Презентация PowerPoint</vt:lpstr>
      <vt:lpstr>5.4. При осуществлении расчетов, указанных в пункте 5.3 настоящей статьи, кассовый чек (бланк строгой отчетности) должен быть сформирован не позднее рабочего дня, следующего за днем осуществления расчета, но не позднее момента передачи товара.</vt:lpstr>
      <vt:lpstr>2. Организации и индивидуальные предприниматели с учетом специфики своей деятельности или особенностей своего местонахождения могут производить расчеты без применения контрольно-кассовой техники при осуществлении следующих видов деятельности и при оказании следующих услуг: </vt:lpstr>
      <vt:lpstr>- Продажа газет и журналов на бумажном носителе, а также продажа в газетно-журнальных киосках сопутствующих товаров - Торговля на розничных рынках, ярмарках, в выставочных комплексах, а также на других территориях, отведенных для торговли – Дополнительные условия : 1) торговля ведется не в находящихся в указанных местах торговли магазинах, павильонах, киосках, палатках, автолавках, автомагазинах, автофургонах, помещениях контейнерного типа и других аналогично обустроенных и обеспечивающих показ и сохранность товара торговых местах (помещениях и автотранспортных средствах, в том числе прицепах и полуприцепах); 2) торговля ведется не на открытых прилавках внутри крытых рыночных помещений непродовольственными товарами; 3) продаваемые товары отсутствуют в Перечне непродовольственных товаров, при торговле которыми обязательно применение ККТ ( №698-р от 14.04.2017г) - Разносная торговля продовольственными и непродовольственными товарами вне стационарной торговой сети (в том числе в пассажирских вагонах поездов и на борту воздушных судов): - с рук; - из ручных тележек, корзин; - из иных специальных приспособлений для демонстрации, удобства переноски и продажи товаров. - Торговля в киосках мороженым, в розлив безалкогольными напитками, молоком и питьевой водой  - Торговля из автоцистерн квасом, молоком, растительным маслом, живой рыбой, керосином  - Сезонная торговля вразвал овощами, в том числе картофелем, фруктами и бахчевыми культурами  - Реализация изготовителем изделий народных художественных промыслов  - Обеспечение питанием обучающихся и работников образовательных организаций  - Ремонт и окраска обуви  - Изготовление и ремонт металлической галантереи и ключей  - Присмотр и уход за детьми, больными, престарелыми и инвалидами  - Вспашка огородов и распиловка дров  - Продажа ценных бумаг  - Сдача ИП в аренду (внаем) жилых помещений  - Прием от населения стеклопосуды и утильсырья и т.д.  </vt:lpstr>
      <vt:lpstr>Презентация PowerPoint</vt:lpstr>
      <vt:lpstr>Презентация PowerPoint</vt:lpstr>
      <vt:lpstr>9. Контрольно-кассовая техника не применяется при осуществлении расчетов в безналичном порядке между организациями и (или) индивидуальными предпринимателями, за исключением осуществляемых ими расчетов с использованием электронного средства платежа с его предъявлением. </vt:lpstr>
      <vt:lpstr>    </vt:lpstr>
      <vt:lpstr>    </vt:lpstr>
      <vt:lpstr>Презентация PowerPoint</vt:lpstr>
      <vt:lpstr>1.    Табачная продукция   -   1 марта 2019                             2.    Духи и туалетная вода  -  1 декабря 2019  3.    Шины и покрышки пневматические резиновые новые  - 1 декабря 2019  4.   Предметы одежды, включая рабочую одежду, изготовленные из натуральной или композиционной кожи -  1 декабря  2019 5.    Блузки, блузы и блузоны трикотажные машинного или ручного вязания, женские или для девочек  -  1  декабря 2019 6.   Пальто, полупальто, накидки, плащи, куртки (включая лыжные), ветровки, штормовки и аналогичные изделия мужские или для мальчиков    -    1 декабря 2019  7.   Пальто, полупальто, накидки, плащи, куртки (включая лыжные), ветровки, штормовки и аналогичные изделия женские или для девочек  -  1 декабря 2019  8.   Белье постельное, столовое, туалетное и кухонное  -  1  декабря 2019 9.   Обувные товары   - 1 июля 2019  10.  Фотокамеры (кроме кинокамер), фотовспышки и лампы-вспышки  -  1  декабря 2019  11.  МОЛОЧНАЯ   ПРОДУКЦИЯ    -   1  ИЮНЯ  2020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штраф могут наложить за следующие правонарушения:</vt:lpstr>
      <vt:lpstr>неприменение ККТ в установленных законодательством РФ случаях влечет наложение штрафа (ч. 2 ст. 14.5 КоАП РФ): </vt:lpstr>
      <vt:lpstr>Невыдача покупателю (клиенту) кассового чека или БСО либо не направление этих документов в электронной форме покупателю (клиенту) по его требованию влечет (ч. 6 ст. 14.5 КоАП РФ):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Лысиков Иван Павлович</dc:creator>
  <cp:lastModifiedBy>Admin</cp:lastModifiedBy>
  <cp:revision>800</cp:revision>
  <cp:lastPrinted>2019-10-03T11:53:18Z</cp:lastPrinted>
  <dcterms:created xsi:type="dcterms:W3CDTF">2014-11-17T14:31:03Z</dcterms:created>
  <dcterms:modified xsi:type="dcterms:W3CDTF">2019-12-12T07:30:59Z</dcterms:modified>
</cp:coreProperties>
</file>