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90"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8327" autoAdjust="0"/>
  </p:normalViewPr>
  <p:slideViewPr>
    <p:cSldViewPr snapToGrid="0" snapToObjects="1">
      <p:cViewPr varScale="1">
        <p:scale>
          <a:sx n="65" d="100"/>
          <a:sy n="65" d="100"/>
        </p:scale>
        <p:origin x="1110" y="66"/>
      </p:cViewPr>
      <p:guideLst>
        <p:guide orient="horz" pos="2890"/>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9072" y="-117103"/>
            <a:ext cx="1903680" cy="1055255"/>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649" y="0"/>
            <a:ext cx="705351" cy="701119"/>
          </a:xfrm>
          <a:prstGeom prst="rect">
            <a:avLst/>
          </a:prstGeom>
        </p:spPr>
      </p:pic>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649" y="0"/>
            <a:ext cx="705351" cy="7011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8170" y="15408"/>
            <a:ext cx="5842659" cy="3235649"/>
          </a:xfrm>
          <a:prstGeom prst="rect">
            <a:avLst/>
          </a:prstGeom>
        </p:spPr>
      </p:pic>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661993"/>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8-800-250-40-72</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r>
              <a:rPr lang="ru-RU" sz="2400" dirty="0">
                <a:solidFill>
                  <a:schemeClr val="tx1"/>
                </a:solidFill>
                <a:latin typeface="Calibri Light" charset="0"/>
                <a:ea typeface="Calibri Light" charset="0"/>
                <a:cs typeface="Calibri Light" charset="0"/>
              </a:rPr>
              <a:t> </a:t>
            </a:r>
          </a:p>
          <a:p>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98936"/>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13154</TotalTime>
  <Words>1510</Words>
  <Application>Microsoft Office PowerPoint</Application>
  <PresentationFormat>Экран (16:9)</PresentationFormat>
  <Paragraphs>201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Raleway</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Борисова Лидия Ивановна</dc:creator>
  <cp:lastModifiedBy>Борисова Лидия Ивановна</cp:lastModifiedBy>
  <cp:revision>163</cp:revision>
  <dcterms:modified xsi:type="dcterms:W3CDTF">2019-03-29T07:47:58Z</dcterms:modified>
</cp:coreProperties>
</file>