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282" r:id="rId3"/>
    <p:sldId id="266" r:id="rId4"/>
    <p:sldId id="268" r:id="rId5"/>
    <p:sldId id="269" r:id="rId6"/>
    <p:sldId id="270" r:id="rId7"/>
    <p:sldId id="280" r:id="rId8"/>
    <p:sldId id="285" r:id="rId9"/>
    <p:sldId id="284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82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68657-2ADD-4A80-AA18-96C9A01E2958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970F5-38CD-41AE-81DD-EC921D542C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970F5-38CD-41AE-81DD-EC921D542CC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FEFC-B6C3-4BEE-A65C-85439D71708F}" type="datetimeFigureOut">
              <a:rPr lang="ru-RU" smtClean="0"/>
              <a:pPr/>
              <a:t>19.04.2016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C2D3-92D1-4CCA-B0C4-79EDEEF024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Анализ бонитировки крупного рогатого скота мясного направления продуктивности. 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бонитировки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отрасли свиноводства. 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 государственной услуге «Выдача заключений о соответствии (несоответствии) деятельности лица требованиям, предъявляемым к определенному виду организации по племенному животноводству»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ерефорды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2857496"/>
            <a:ext cx="8096250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023" t="20508" r="20898" b="8447"/>
          <a:stretch>
            <a:fillRect/>
          </a:stretch>
        </p:blipFill>
        <p:spPr bwMode="auto">
          <a:xfrm>
            <a:off x="1714480" y="886847"/>
            <a:ext cx="5786478" cy="597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24023" t="32959" r="19726" b="18701"/>
          <a:stretch>
            <a:fillRect/>
          </a:stretch>
        </p:blipFill>
        <p:spPr bwMode="auto">
          <a:xfrm>
            <a:off x="831247" y="1285860"/>
            <a:ext cx="7526967" cy="517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 l="24219" t="16536" r="21289" b="5322"/>
          <a:stretch>
            <a:fillRect/>
          </a:stretch>
        </p:blipFill>
        <p:spPr bwMode="auto">
          <a:xfrm>
            <a:off x="1857356" y="285728"/>
            <a:ext cx="554222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Племенная база мясного скотоводства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3" y="1214438"/>
          <a:ext cx="8429656" cy="51802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87612"/>
                <a:gridCol w="1312585"/>
                <a:gridCol w="1239663"/>
                <a:gridCol w="1166742"/>
                <a:gridCol w="1093821"/>
                <a:gridCol w="1429233"/>
              </a:tblGrid>
              <a:tr h="5631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организа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Поголовье скота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 телят по итогам 2015 года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Среднесу-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точный привес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547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т.ч.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коров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7205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ФГУП ПЗ «Нива» ФСИН России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05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СПК (к-з)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«Коммунизм»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7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ООО «Красный партизан»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05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АО «Агрофирма «Немский»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2105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ЧИСЛЕННОСТЬ И КЛАССНЫЙ СОСТАВ КРУПНОГО РОГАТОГО СКОТА ГЕРЕФОРДСКОЙ ПОРОДЫ В ПЛЕМЕННЫХ ПРЕДПРИЯТИЯХ КИРОВСКОЙ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58205" cy="50052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00288"/>
                <a:gridCol w="1785950"/>
                <a:gridCol w="1500198"/>
                <a:gridCol w="1285884"/>
                <a:gridCol w="1285885"/>
              </a:tblGrid>
              <a:tr h="675461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Половозрастная группа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пробонитировано, голов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Распределение по классам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5461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Элита-рекорд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37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крупного рогатого скота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2741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коровы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37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быки-производители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37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телки старше 2-х лет и нетели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КОРОВ ПО ЖИВОЙ МАССЕ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12748"/>
          <a:ext cx="8858313" cy="58912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77664"/>
                <a:gridCol w="1135226"/>
                <a:gridCol w="761357"/>
                <a:gridCol w="797529"/>
                <a:gridCol w="124602"/>
                <a:gridCol w="713417"/>
                <a:gridCol w="124602"/>
                <a:gridCol w="713417"/>
                <a:gridCol w="761837"/>
                <a:gridCol w="838020"/>
                <a:gridCol w="1110642"/>
              </a:tblGrid>
              <a:tr h="102503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 КОРОВ ПО ВОЗРАСТУ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 и менее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351-400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401-450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451-500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501-550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551-600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600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Соответ. 1 кл и выше, гол/%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441">
                <a:tc gridSpan="11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ПЛЕМЕННОЙ ЗАВОД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3-ех лет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96/100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4-ех лет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33/100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5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лет и старше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151/100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9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стаду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280/100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441">
                <a:tc gridSpan="11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РЕПРОДУКТОРЫ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3-ех лет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272/99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4-ех лет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129/98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80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лет и старше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608/98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94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стаду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1009/98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КОРОВ ПО МОЛОЧНОСТИ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62"/>
          <a:ext cx="8572560" cy="47863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</a:tblGrid>
              <a:tr h="8345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племенной организации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ОТЕЛ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 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ОТЕЛ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ОТЕЛ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1701187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коров,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Выращено телят к отъему, гол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телят в 205 дней, кг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коров,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гол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Выращено телят к отъему, гол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телят в 205 дней, кг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коров,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гол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Выращено телят к отъему, гол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Масса телят в 205 дней, кг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61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ПЗ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502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МОЛОДНЯКА ПО ЖИВОЙ МАССЕ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6" y="1071563"/>
          <a:ext cx="8405309" cy="54955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6331"/>
                <a:gridCol w="867641"/>
                <a:gridCol w="1140806"/>
                <a:gridCol w="1289744"/>
                <a:gridCol w="943805"/>
                <a:gridCol w="1099663"/>
                <a:gridCol w="1357319"/>
              </a:tblGrid>
              <a:tr h="39383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племенной организации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БЫЧКИ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ТЕЛКИ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9805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гол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Соответ. 1 кл и выше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Живая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масса 1 головы, кг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гол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Соответ. 1 кл и выше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Живая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масса 1 головы, кг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92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Племенной завод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 дней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4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месяцев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94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месяцев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922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репродукторы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3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 дней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месяцев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847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месяцев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Ведомость породного и классного состава свиней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3"/>
          <a:ext cx="8229600" cy="36523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14536"/>
                <a:gridCol w="1428760"/>
                <a:gridCol w="1857388"/>
                <a:gridCol w="1357322"/>
                <a:gridCol w="1471594"/>
              </a:tblGrid>
              <a:tr h="56257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Половозрастная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Порода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Пробонитировано голов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7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элита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класс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7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Хряки - производители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Крупная белая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7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Ландрас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7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Свиноматки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основные и проверяемые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Крупная белая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2390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572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Ландрас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Продуктивность свиноматок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35014" cy="5125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2760"/>
                <a:gridCol w="137462"/>
                <a:gridCol w="1500198"/>
                <a:gridCol w="1714512"/>
                <a:gridCol w="1474162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предприятия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опоросов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отъема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30 дней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основных свиноматок, гол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Многоплодие, гол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поросят, гол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масса гнезда, кг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 заводы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СПК ПЗ «Соколовка»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СПК ПЗ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«Красный Октябрь»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 репродукторы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ЗАО «Заречье»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ЗАО «Октябрьский»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Оценка ремонтного молодняка при живой массе 100 кг (за год)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3"/>
          <a:ext cx="8229600" cy="5407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3098"/>
                <a:gridCol w="1248742"/>
                <a:gridCol w="180018"/>
                <a:gridCol w="1571636"/>
                <a:gridCol w="1540186"/>
                <a:gridCol w="1645920"/>
              </a:tblGrid>
              <a:tr h="530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предприятия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оценено, голов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Скороспелость, дней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корма на 1 кг прироста, кг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Толщина шпика над 6-7 грудным позвонком, мм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94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 заводы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6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СПК ПЗ «Соколовка» (крупная белая)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6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СПК ПЗ «Красный Октябрь» (ландрас)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6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Племенные репродукторы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ЗАО «Заречье» (крупная белая)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ЗАО «Октябрьский» (крупная белая)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610</Words>
  <Application>Microsoft Office PowerPoint</Application>
  <PresentationFormat>Экран (4:3)</PresentationFormat>
  <Paragraphs>297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бонитировки крупного рогатого скота мясного направления продуктивности.  Анализ бонитировки  отрасли свиноводства.  О государственной услуге «Выдача заключений о соответствии (несоответствии) деятельности лица требованиям, предъявляемым к определенному виду организации по племенному животноводству»</vt:lpstr>
      <vt:lpstr>Племенная база мясного скотоводства</vt:lpstr>
      <vt:lpstr>ЧИСЛЕННОСТЬ И КЛАССНЫЙ СОСТАВ КРУПНОГО РОГАТОГО СКОТА ГЕРЕФОРДСКОЙ ПОРОДЫ В ПЛЕМЕННЫХ ПРЕДПРИЯТИЯХ КИРОВСКОЙ ОБЛАСТИ</vt:lpstr>
      <vt:lpstr>РАСПРЕДЕЛЕНИЕ КОРОВ ПО ЖИВОЙ МАССЕ</vt:lpstr>
      <vt:lpstr>ХАРАКТЕРИСТИКА КОРОВ ПО МОЛОЧНОСТИ</vt:lpstr>
      <vt:lpstr>РАСПРЕДЕЛЕНИЕ МОЛОДНЯКА ПО ЖИВОЙ МАССЕ</vt:lpstr>
      <vt:lpstr>Ведомость породного и классного состава свиней</vt:lpstr>
      <vt:lpstr>Продуктивность свиноматок</vt:lpstr>
      <vt:lpstr>Оценка ремонтного молодняка при живой массе 100 кг (за год)</vt:lpstr>
      <vt:lpstr>ЗАПРОС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Породный и классный состав крупного рогатого скота (все категории хозяйств)</dc:title>
  <dc:creator>Shalaeva</dc:creator>
  <cp:lastModifiedBy>Shalaeva</cp:lastModifiedBy>
  <cp:revision>173</cp:revision>
  <dcterms:created xsi:type="dcterms:W3CDTF">2014-12-10T13:51:43Z</dcterms:created>
  <dcterms:modified xsi:type="dcterms:W3CDTF">2016-04-19T15:45:35Z</dcterms:modified>
</cp:coreProperties>
</file>