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8" r:id="rId3"/>
    <p:sldId id="316" r:id="rId4"/>
    <p:sldId id="317" r:id="rId5"/>
    <p:sldId id="322" r:id="rId6"/>
    <p:sldId id="318" r:id="rId7"/>
    <p:sldId id="319" r:id="rId8"/>
    <p:sldId id="320" r:id="rId9"/>
    <p:sldId id="32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69024BA-696D-496F-8BE5-6E877876AB6F}">
          <p14:sldIdLst>
            <p14:sldId id="286"/>
            <p14:sldId id="288"/>
            <p14:sldId id="316"/>
            <p14:sldId id="317"/>
            <p14:sldId id="318"/>
            <p14:sldId id="319"/>
            <p14:sldId id="320"/>
            <p14:sldId id="321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029" autoAdjust="0"/>
  </p:normalViewPr>
  <p:slideViewPr>
    <p:cSldViewPr>
      <p:cViewPr varScale="1">
        <p:scale>
          <a:sx n="86" d="100"/>
          <a:sy n="86" d="100"/>
        </p:scale>
        <p:origin x="-23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6FD4-13F2-4E89-AB61-D6F93021C44A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E4FB9-C938-44DE-AFE1-5FCF3F34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46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E4FB9-C938-44DE-AFE1-5FCF3F34C37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E4FB9-C938-44DE-AFE1-5FCF3F34C37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7AD5-BDBC-4E44-9433-2AF5D4461BA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9604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Порядок предоставления субсидий на развитие животноводства в </a:t>
            </a:r>
            <a:r>
              <a:rPr lang="en-US" b="1" dirty="0" smtClean="0"/>
              <a:t>II </a:t>
            </a:r>
            <a:r>
              <a:rPr lang="ru-RU" b="1" dirty="0" smtClean="0"/>
              <a:t>квартале 2021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5799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94645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4286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Нормативные правовые акты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770103"/>
              </p:ext>
            </p:extLst>
          </p:nvPr>
        </p:nvGraphicFramePr>
        <p:xfrm>
          <a:off x="179513" y="857231"/>
          <a:ext cx="8821643" cy="566811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821643"/>
              </a:tblGrid>
              <a:tr h="228373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Постановление Правительства Кировской области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от 15.02.2018 № 78-П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«О предоставлении субсидий из областного бюджета на развитие животноводства» (вместе с «Порядком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предоставления субсидий из областного бюджета на развитие животноводства»)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211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Распоряжение министерства сельского хозяйства и продовольствия Кировской области </a:t>
                      </a:r>
                    </a:p>
                    <a:p>
                      <a:r>
                        <a:rPr lang="ru-RU" sz="2400" b="1" dirty="0" smtClean="0"/>
                        <a:t>от 15.02.2018 № 15 </a:t>
                      </a:r>
                    </a:p>
                    <a:p>
                      <a:r>
                        <a:rPr lang="ru-RU" sz="2400" b="1" dirty="0" smtClean="0"/>
                        <a:t>«О представлении и рассмотрении документов для предоставления субсидий из областного бюджета на развитие животноводства» (вместе с «Регламентом представления и рассмотрения документов для предоставления субсидий из областного бюджета на развитие животноводства»)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9974495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предоставляются</a:t>
                      </a:r>
                    </a:p>
                    <a:p>
                      <a:pPr marL="0" indent="0" algn="l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В РАМКАХ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КОМПЕНСИРУЮЩЕЙ СУБСИДИИ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приобретение племенного молодняка сельскохозяйственных животных.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содержание племенного маточного поголовья сельскохозяйственных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животных.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содержание племенных быков-производителей в организациях по искусственному осеменению.</a:t>
                      </a:r>
                    </a:p>
                    <a:p>
                      <a:pPr marL="457200" indent="-457200" algn="just">
                        <a:buAutoNum type="arabicPeriod"/>
                      </a:pPr>
                      <a:endParaRPr lang="ru-RU" sz="2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 РАМКАХ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СТИМУЛИРУЮЩЕЙ СУБСИДИИ</a:t>
                      </a:r>
                    </a:p>
                    <a:p>
                      <a:pPr marL="457200" indent="-457200" algn="just">
                        <a:buNone/>
                      </a:pPr>
                      <a:endParaRPr lang="ru-RU" sz="2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содержание маточного поголовья овец и коз в сельскохозяйственных организациях и К(Ф)Х.</a:t>
                      </a:r>
                    </a:p>
                    <a:p>
                      <a:pPr marL="457200" indent="-457200" algn="just">
                        <a:buNone/>
                      </a:pPr>
                      <a:endParaRPr lang="ru-RU" sz="2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783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890630"/>
              </p:ext>
            </p:extLst>
          </p:nvPr>
        </p:nvGraphicFramePr>
        <p:xfrm>
          <a:off x="323528" y="220623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 при приобретении племенного молодняка: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племенного молодняка сельскохозяйственных животных в племенных стадах, зарегистрированных в государственном племенном регистре Российской Федерации.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</a:t>
                      </a: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справка-расчет, копии: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договор купли-продажи, счет-фактура, накладная, акт-счет приема-передачи животных по установленной форме, платежные поручения.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 при содержании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маточного поголовья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овец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коз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20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20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у сельскохозяйственных товаропроизводителей маточного поголовья овец и коз на первое число месяца обращения за субсидией.</a:t>
                      </a:r>
                    </a:p>
                    <a:p>
                      <a:pPr algn="just"/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Сохранение или увеличение маточного поголовья овец и коз по состоянию на начало месяца обращения за субсидией по сравнению с состоянием этого поголовья на 1 января года обращения за субсидией.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Заявление,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 о движении скота и птицы 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01.04.2021, копия 24-СХ или 3-фермер за 2020 год, 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13-АПК.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006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890630"/>
              </p:ext>
            </p:extLst>
          </p:nvPr>
        </p:nvGraphicFramePr>
        <p:xfrm>
          <a:off x="323528" y="220623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 при содержании племенного маточного поголовья: </a:t>
                      </a:r>
                    </a:p>
                    <a:p>
                      <a:pPr marL="0" indent="0" algn="just">
                        <a:buNone/>
                      </a:pPr>
                      <a:endParaRPr lang="ru-RU" sz="20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Включение племенной организации в Перечень организаций </a:t>
                      </a:r>
                      <a:r>
                        <a:rPr lang="ru-RU" sz="22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предоставления субсидии на поддержку племенного животноводства, утверждаемый Правительством Кировской области и согласованный МСХ РФ.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Сохранение или увеличение племенного маточного поголовья сельскохозяйственных животных по состоянию на начало месяца обращения за субсидией по сравнению с состоянием этого поголовья на 1 января года обращения за субсидией.</a:t>
                      </a:r>
                    </a:p>
                    <a:p>
                      <a:pPr marL="0" indent="0" algn="just">
                        <a:buNone/>
                      </a:pP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Заявление,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 о движении скота и птицы на 1 число месяца обращения за субсидией, форма 13-АПК.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00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5430902"/>
              </p:ext>
            </p:extLst>
          </p:nvPr>
        </p:nvGraphicFramePr>
        <p:xfrm>
          <a:off x="323528" y="188640"/>
          <a:ext cx="8568952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61662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СТАВКИ НА ПРИОБРЕТЕНИЕ ПЛЕМЕННОГО МОЛОДНЯКА</a:t>
                      </a: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Нетели молочного и мясного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направления – 33 000 руб./голова </a:t>
                      </a:r>
                    </a:p>
                    <a:p>
                      <a:pPr marL="0" indent="0" algn="l">
                        <a:buNone/>
                      </a:pPr>
                      <a:endParaRPr lang="ru-RU" sz="28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Телки молочного и мясного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направления и бычки мясного направления до 16 месяцев – 22 000 руб./голова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Молодняк овец и коз до 12 месяцев – 5 000 руб./голова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48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8507546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СТАВКИ НА СОДЕРЖАНИЕ ПЛЕМЕННОГО МАТОЧНОГО ПОГОЛОВЬЯ</a:t>
                      </a: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Ставки на содержание маточного поголовья расчетные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сумма субсидии делится на количество животных поданных на субсидию в условных головах (приказ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МСХ РФ от 13.02.2020 № 62)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этом для племенных заводов применяется повышающий коэффициент – 1,2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8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генофондных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хозяйств – 1,1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племенных репродукторов – 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675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809573"/>
              </p:ext>
            </p:extLst>
          </p:nvPr>
        </p:nvGraphicFramePr>
        <p:xfrm>
          <a:off x="323528" y="188640"/>
          <a:ext cx="8568952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61662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РАССЧЕТ СТАВОК НА СОДЕРЖАНИЕ МАТОЧНОГО ПОГОЛОВЬЯ ОВЕЦ И КОЗ </a:t>
                      </a: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Ставки расчетные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зависимости от поголовья поданного для субсидирования</a:t>
                      </a:r>
                    </a:p>
                    <a:p>
                      <a:pPr marL="0" indent="0" algn="just">
                        <a:buNone/>
                      </a:pPr>
                      <a:endParaRPr lang="ru-RU" sz="24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 НА СОДЕРЖАНИЕ МАТОЧНОГО ПОГОЛОВЬЯ ОВЕЦ И КОЗ: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r>
                        <a:rPr lang="ru-RU" sz="2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маточного поголовья овец и коз</a:t>
                      </a:r>
                      <a:endParaRPr lang="ru-RU" sz="26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отчетный год по отношению к предыдущему году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не может быть меньше 10% от имеющегося маточного поголовья овец и коз по состоянию на 01.01.2021 </a:t>
                      </a:r>
                      <a:endParaRPr lang="ru-RU" sz="2400" b="1" kern="1200" baseline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392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6417680"/>
              </p:ext>
            </p:extLst>
          </p:nvPr>
        </p:nvGraphicFramePr>
        <p:xfrm>
          <a:off x="323528" y="188640"/>
          <a:ext cx="856895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97666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ru-RU" sz="20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 НА СОДЕРЖАНИЕ ПЛЕМЕННОГО</a:t>
                      </a: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МАТОЧНОГО ПОГОЛОВЬЯ: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2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Племенное маточное поголовье сельскохозяйственных животных (в пересчете на условные головы)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не может быть меньше количества имеющегося племенного маточного поголовья по состоянию на 01.01.2021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 НА ПРИОБРЕТЕНИЕ ПЛЕМЕННОГО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МОЛОДНЯКА: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2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Маточное поголовье сельскохозяйственных животных, голов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не может быть меньше количества имеющегося маточного поголовья по состоянию на 01.01.2021 </a:t>
                      </a:r>
                      <a:endParaRPr lang="ru-RU" sz="2200" b="1" kern="1200" baseline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baseline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1992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594</Words>
  <Application>Microsoft Office PowerPoint</Application>
  <PresentationFormat>Экран (4:3)</PresentationFormat>
  <Paragraphs>80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Порядок предоставления субсидий на развитие животноводства в II квартале 2021 года</vt:lpstr>
      <vt:lpstr>Нормативные правовые акты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ПЛЕМЕННОГО ЖИВОТНОВОДСТВА ОБЛАСТИ</dc:title>
  <dc:creator>Людмила В. Карпова</dc:creator>
  <cp:lastModifiedBy>OG2</cp:lastModifiedBy>
  <cp:revision>270</cp:revision>
  <dcterms:created xsi:type="dcterms:W3CDTF">2015-12-15T10:33:21Z</dcterms:created>
  <dcterms:modified xsi:type="dcterms:W3CDTF">2021-03-25T10:10:26Z</dcterms:modified>
</cp:coreProperties>
</file>